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7" r:id="rId1"/>
  </p:sldMasterIdLst>
  <p:notesMasterIdLst>
    <p:notesMasterId r:id="rId16"/>
  </p:notesMasterIdLst>
  <p:sldIdLst>
    <p:sldId id="257" r:id="rId2"/>
    <p:sldId id="376" r:id="rId3"/>
    <p:sldId id="378" r:id="rId4"/>
    <p:sldId id="390" r:id="rId5"/>
    <p:sldId id="375" r:id="rId6"/>
    <p:sldId id="383" r:id="rId7"/>
    <p:sldId id="384" r:id="rId8"/>
    <p:sldId id="385" r:id="rId9"/>
    <p:sldId id="391" r:id="rId10"/>
    <p:sldId id="392" r:id="rId11"/>
    <p:sldId id="393" r:id="rId12"/>
    <p:sldId id="340" r:id="rId13"/>
    <p:sldId id="394" r:id="rId14"/>
    <p:sldId id="379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48E5"/>
    <a:srgbClr val="6045DA"/>
    <a:srgbClr val="E5489C"/>
    <a:srgbClr val="9548E4"/>
    <a:srgbClr val="4F3DD7"/>
    <a:srgbClr val="7053DB"/>
    <a:srgbClr val="D04ED2"/>
    <a:srgbClr val="8B6FDC"/>
    <a:srgbClr val="606160"/>
    <a:srgbClr val="57C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2"/>
    <p:restoredTop sz="92557"/>
  </p:normalViewPr>
  <p:slideViewPr>
    <p:cSldViewPr snapToGrid="0" snapToObjects="1">
      <p:cViewPr>
        <p:scale>
          <a:sx n="107" d="100"/>
          <a:sy n="107" d="100"/>
        </p:scale>
        <p:origin x="896" y="-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7BFF5-5616-8741-8F69-0051A33288D0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C0E1D-9908-D94A-BE96-B0DDB83CFE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55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Criamos mais 3 colunas (duas funções)</a:t>
            </a:r>
          </a:p>
          <a:p>
            <a:pPr marL="171450" indent="-171450">
              <a:buFontTx/>
              <a:buChar char="-"/>
            </a:pPr>
            <a:r>
              <a:rPr lang="pt-BR" dirty="0"/>
              <a:t>Limpamos a tabela -- </a:t>
            </a:r>
            <a:r>
              <a:rPr lang="pt-BR" dirty="0" err="1"/>
              <a:t>jobTitle</a:t>
            </a:r>
            <a:r>
              <a:rPr lang="pt-BR" dirty="0"/>
              <a:t> – criamos (5 funções); removemos nulos e espaços, </a:t>
            </a:r>
            <a:r>
              <a:rPr lang="pt-BR" dirty="0" err="1"/>
              <a:t>substituimos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C0E1D-9908-D94A-BE96-B0DDB83CFE4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579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Top 5 tech </a:t>
            </a:r>
            <a:r>
              <a:rPr lang="pt-BR" dirty="0" err="1"/>
              <a:t>schools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have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same</a:t>
            </a:r>
            <a:r>
              <a:rPr lang="pt-BR" dirty="0"/>
              <a:t> </a:t>
            </a:r>
            <a:r>
              <a:rPr lang="pt-BR" dirty="0" err="1"/>
              <a:t>courses</a:t>
            </a:r>
            <a:r>
              <a:rPr lang="pt-BR" dirty="0"/>
              <a:t> as </a:t>
            </a:r>
            <a:r>
              <a:rPr lang="pt-BR" dirty="0" err="1"/>
              <a:t>Ironhack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C0E1D-9908-D94A-BE96-B0DDB83CFE4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166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Alumni</a:t>
            </a:r>
            <a:r>
              <a:rPr lang="pt-BR" dirty="0"/>
              <a:t> </a:t>
            </a:r>
            <a:r>
              <a:rPr lang="pt-BR" dirty="0" err="1"/>
              <a:t>who</a:t>
            </a:r>
            <a:r>
              <a:rPr lang="pt-BR" dirty="0"/>
              <a:t> </a:t>
            </a:r>
            <a:r>
              <a:rPr lang="pt-BR" dirty="0" err="1"/>
              <a:t>dont</a:t>
            </a:r>
            <a:r>
              <a:rPr lang="pt-BR" dirty="0"/>
              <a:t> </a:t>
            </a:r>
            <a:r>
              <a:rPr lang="pt-BR" dirty="0" err="1"/>
              <a:t>work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field</a:t>
            </a:r>
            <a:r>
              <a:rPr lang="pt-BR" dirty="0"/>
              <a:t> </a:t>
            </a:r>
            <a:r>
              <a:rPr lang="pt-BR" dirty="0" err="1"/>
              <a:t>made</a:t>
            </a:r>
            <a:r>
              <a:rPr lang="pt-BR" dirty="0"/>
              <a:t> more </a:t>
            </a:r>
            <a:r>
              <a:rPr lang="pt-BR" dirty="0" err="1"/>
              <a:t>reviews</a:t>
            </a:r>
            <a:r>
              <a:rPr lang="pt-BR" dirty="0"/>
              <a:t>, </a:t>
            </a:r>
            <a:r>
              <a:rPr lang="pt-BR" dirty="0" err="1"/>
              <a:t>however</a:t>
            </a:r>
            <a:r>
              <a:rPr lang="pt-BR" dirty="0"/>
              <a:t> data for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other</a:t>
            </a:r>
            <a:r>
              <a:rPr lang="pt-BR" dirty="0"/>
              <a:t> </a:t>
            </a:r>
            <a:r>
              <a:rPr lang="pt-BR" dirty="0" err="1"/>
              <a:t>student</a:t>
            </a:r>
            <a:r>
              <a:rPr lang="pt-BR" dirty="0"/>
              <a:t> profiles </a:t>
            </a:r>
            <a:r>
              <a:rPr lang="pt-BR" dirty="0" err="1"/>
              <a:t>were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sufficient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C0E1D-9908-D94A-BE96-B0DDB83CFE4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978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7311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 Curriculum and Overall Improvement –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onde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Ironhack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apresentou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piores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resultados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Attention to the Job Support</a:t>
            </a:r>
            <a:r>
              <a:rPr lang="pt-B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– uma que está caindo desde 2017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C0E1D-9908-D94A-BE96-B0DDB83CFE4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8505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 Curriculum and Overall Improvement –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onde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Ironhack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apresentou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piores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resultados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Attention to the Job Support</a:t>
            </a:r>
            <a:r>
              <a:rPr lang="pt-B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– uma que está caindo desde 2017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C0E1D-9908-D94A-BE96-B0DDB83CFE4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5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8634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6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70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57F89BA-4424-4190-B93E-48930D457F2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804231" y="1031577"/>
            <a:ext cx="6521207" cy="5391435"/>
          </a:xfrm>
          <a:custGeom>
            <a:avLst/>
            <a:gdLst>
              <a:gd name="connsiteX0" fmla="*/ 1923143 w 5498207"/>
              <a:gd name="connsiteY0" fmla="*/ 0 h 4545665"/>
              <a:gd name="connsiteX1" fmla="*/ 3371680 w 5498207"/>
              <a:gd name="connsiteY1" fmla="*/ 1448537 h 4545665"/>
              <a:gd name="connsiteX2" fmla="*/ 3393443 w 5498207"/>
              <a:gd name="connsiteY2" fmla="*/ 1454481 h 4545665"/>
              <a:gd name="connsiteX3" fmla="*/ 3442007 w 5498207"/>
              <a:gd name="connsiteY3" fmla="*/ 1444874 h 4545665"/>
              <a:gd name="connsiteX4" fmla="*/ 3468347 w 5498207"/>
              <a:gd name="connsiteY4" fmla="*/ 1420720 h 4545665"/>
              <a:gd name="connsiteX5" fmla="*/ 3474932 w 5498207"/>
              <a:gd name="connsiteY5" fmla="*/ 1376805 h 4545665"/>
              <a:gd name="connsiteX6" fmla="*/ 3474932 w 5498207"/>
              <a:gd name="connsiteY6" fmla="*/ 1348259 h 4545665"/>
              <a:gd name="connsiteX7" fmla="*/ 3516637 w 5498207"/>
              <a:gd name="connsiteY7" fmla="*/ 1332889 h 4545665"/>
              <a:gd name="connsiteX8" fmla="*/ 3549562 w 5498207"/>
              <a:gd name="connsiteY8" fmla="*/ 1365826 h 4545665"/>
              <a:gd name="connsiteX9" fmla="*/ 3569317 w 5498207"/>
              <a:gd name="connsiteY9" fmla="*/ 1383392 h 4545665"/>
              <a:gd name="connsiteX10" fmla="*/ 3591267 w 5498207"/>
              <a:gd name="connsiteY10" fmla="*/ 1368021 h 4545665"/>
              <a:gd name="connsiteX11" fmla="*/ 3608827 w 5498207"/>
              <a:gd name="connsiteY11" fmla="*/ 1310931 h 4545665"/>
              <a:gd name="connsiteX12" fmla="*/ 3621997 w 5498207"/>
              <a:gd name="connsiteY12" fmla="*/ 1293365 h 4545665"/>
              <a:gd name="connsiteX13" fmla="*/ 3643947 w 5498207"/>
              <a:gd name="connsiteY13" fmla="*/ 1295560 h 4545665"/>
              <a:gd name="connsiteX14" fmla="*/ 3668092 w 5498207"/>
              <a:gd name="connsiteY14" fmla="*/ 1317518 h 4545665"/>
              <a:gd name="connsiteX15" fmla="*/ 3703212 w 5498207"/>
              <a:gd name="connsiteY15" fmla="*/ 1348259 h 4545665"/>
              <a:gd name="connsiteX16" fmla="*/ 3758087 w 5498207"/>
              <a:gd name="connsiteY16" fmla="*/ 1315323 h 4545665"/>
              <a:gd name="connsiteX17" fmla="*/ 3793207 w 5498207"/>
              <a:gd name="connsiteY17" fmla="*/ 1256036 h 4545665"/>
              <a:gd name="connsiteX18" fmla="*/ 3819547 w 5498207"/>
              <a:gd name="connsiteY18" fmla="*/ 1247253 h 4545665"/>
              <a:gd name="connsiteX19" fmla="*/ 3843692 w 5498207"/>
              <a:gd name="connsiteY19" fmla="*/ 1321910 h 4545665"/>
              <a:gd name="connsiteX20" fmla="*/ 3839302 w 5498207"/>
              <a:gd name="connsiteY20" fmla="*/ 1328497 h 4545665"/>
              <a:gd name="connsiteX21" fmla="*/ 3883202 w 5498207"/>
              <a:gd name="connsiteY21" fmla="*/ 1341672 h 4545665"/>
              <a:gd name="connsiteX22" fmla="*/ 3920517 w 5498207"/>
              <a:gd name="connsiteY22" fmla="*/ 1324106 h 4545665"/>
              <a:gd name="connsiteX23" fmla="*/ 3927102 w 5498207"/>
              <a:gd name="connsiteY23" fmla="*/ 1317518 h 4545665"/>
              <a:gd name="connsiteX24" fmla="*/ 3999536 w 5498207"/>
              <a:gd name="connsiteY24" fmla="*/ 1313127 h 4545665"/>
              <a:gd name="connsiteX25" fmla="*/ 4041242 w 5498207"/>
              <a:gd name="connsiteY25" fmla="*/ 1308735 h 4545665"/>
              <a:gd name="connsiteX26" fmla="*/ 4065386 w 5498207"/>
              <a:gd name="connsiteY26" fmla="*/ 1251645 h 4545665"/>
              <a:gd name="connsiteX27" fmla="*/ 4102702 w 5498207"/>
              <a:gd name="connsiteY27" fmla="*/ 1135268 h 4545665"/>
              <a:gd name="connsiteX28" fmla="*/ 4135626 w 5498207"/>
              <a:gd name="connsiteY28" fmla="*/ 1084765 h 4545665"/>
              <a:gd name="connsiteX29" fmla="*/ 4192696 w 5498207"/>
              <a:gd name="connsiteY29" fmla="*/ 1071590 h 4545665"/>
              <a:gd name="connsiteX30" fmla="*/ 4170746 w 5498207"/>
              <a:gd name="connsiteY30" fmla="*/ 1146247 h 4545665"/>
              <a:gd name="connsiteX31" fmla="*/ 4148796 w 5498207"/>
              <a:gd name="connsiteY31" fmla="*/ 1234078 h 4545665"/>
              <a:gd name="connsiteX32" fmla="*/ 4124652 w 5498207"/>
              <a:gd name="connsiteY32" fmla="*/ 1319714 h 4545665"/>
              <a:gd name="connsiteX33" fmla="*/ 4179526 w 5498207"/>
              <a:gd name="connsiteY33" fmla="*/ 1383392 h 4545665"/>
              <a:gd name="connsiteX34" fmla="*/ 4192696 w 5498207"/>
              <a:gd name="connsiteY34" fmla="*/ 1374609 h 4545665"/>
              <a:gd name="connsiteX35" fmla="*/ 4199282 w 5498207"/>
              <a:gd name="connsiteY35" fmla="*/ 1359238 h 4545665"/>
              <a:gd name="connsiteX36" fmla="*/ 4243181 w 5498207"/>
              <a:gd name="connsiteY36" fmla="*/ 1341672 h 4545665"/>
              <a:gd name="connsiteX37" fmla="*/ 4267326 w 5498207"/>
              <a:gd name="connsiteY37" fmla="*/ 1376805 h 4545665"/>
              <a:gd name="connsiteX38" fmla="*/ 4267326 w 5498207"/>
              <a:gd name="connsiteY38" fmla="*/ 1394371 h 4545665"/>
              <a:gd name="connsiteX39" fmla="*/ 4333176 w 5498207"/>
              <a:gd name="connsiteY39" fmla="*/ 1480007 h 4545665"/>
              <a:gd name="connsiteX40" fmla="*/ 4363906 w 5498207"/>
              <a:gd name="connsiteY40" fmla="*/ 1477811 h 4545665"/>
              <a:gd name="connsiteX41" fmla="*/ 4456096 w 5498207"/>
              <a:gd name="connsiteY41" fmla="*/ 1455853 h 4545665"/>
              <a:gd name="connsiteX42" fmla="*/ 4475851 w 5498207"/>
              <a:gd name="connsiteY42" fmla="*/ 1464636 h 4545665"/>
              <a:gd name="connsiteX43" fmla="*/ 4499996 w 5498207"/>
              <a:gd name="connsiteY43" fmla="*/ 1495377 h 4545665"/>
              <a:gd name="connsiteX44" fmla="*/ 4526336 w 5498207"/>
              <a:gd name="connsiteY44" fmla="*/ 1499769 h 4545665"/>
              <a:gd name="connsiteX45" fmla="*/ 4535116 w 5498207"/>
              <a:gd name="connsiteY45" fmla="*/ 1490985 h 4545665"/>
              <a:gd name="connsiteX46" fmla="*/ 4554871 w 5498207"/>
              <a:gd name="connsiteY46" fmla="*/ 1490985 h 4545665"/>
              <a:gd name="connsiteX47" fmla="*/ 4550481 w 5498207"/>
              <a:gd name="connsiteY47" fmla="*/ 1510748 h 4545665"/>
              <a:gd name="connsiteX48" fmla="*/ 4504386 w 5498207"/>
              <a:gd name="connsiteY48" fmla="*/ 1565642 h 4545665"/>
              <a:gd name="connsiteX49" fmla="*/ 4510971 w 5498207"/>
              <a:gd name="connsiteY49" fmla="*/ 1585404 h 4545665"/>
              <a:gd name="connsiteX50" fmla="*/ 4543896 w 5498207"/>
              <a:gd name="connsiteY50" fmla="*/ 1581013 h 4545665"/>
              <a:gd name="connsiteX51" fmla="*/ 4579016 w 5498207"/>
              <a:gd name="connsiteY51" fmla="*/ 1585404 h 4545665"/>
              <a:gd name="connsiteX52" fmla="*/ 4592186 w 5498207"/>
              <a:gd name="connsiteY52" fmla="*/ 1635907 h 4545665"/>
              <a:gd name="connsiteX53" fmla="*/ 4576821 w 5498207"/>
              <a:gd name="connsiteY53" fmla="*/ 1642495 h 4545665"/>
              <a:gd name="connsiteX54" fmla="*/ 4583406 w 5498207"/>
              <a:gd name="connsiteY54" fmla="*/ 1677627 h 4545665"/>
              <a:gd name="connsiteX55" fmla="*/ 4658036 w 5498207"/>
              <a:gd name="connsiteY55" fmla="*/ 1769850 h 4545665"/>
              <a:gd name="connsiteX56" fmla="*/ 4723886 w 5498207"/>
              <a:gd name="connsiteY56" fmla="*/ 1785221 h 4545665"/>
              <a:gd name="connsiteX57" fmla="*/ 4772176 w 5498207"/>
              <a:gd name="connsiteY57" fmla="*/ 1804983 h 4545665"/>
              <a:gd name="connsiteX58" fmla="*/ 4763396 w 5498207"/>
              <a:gd name="connsiteY58" fmla="*/ 1835724 h 4545665"/>
              <a:gd name="connsiteX59" fmla="*/ 4723886 w 5498207"/>
              <a:gd name="connsiteY59" fmla="*/ 1914772 h 4545665"/>
              <a:gd name="connsiteX60" fmla="*/ 4765591 w 5498207"/>
              <a:gd name="connsiteY60" fmla="*/ 2026757 h 4545665"/>
              <a:gd name="connsiteX61" fmla="*/ 4785346 w 5498207"/>
              <a:gd name="connsiteY61" fmla="*/ 2031149 h 4545665"/>
              <a:gd name="connsiteX62" fmla="*/ 4840221 w 5498207"/>
              <a:gd name="connsiteY62" fmla="*/ 2026757 h 4545665"/>
              <a:gd name="connsiteX63" fmla="*/ 4873146 w 5498207"/>
              <a:gd name="connsiteY63" fmla="*/ 2088239 h 4545665"/>
              <a:gd name="connsiteX64" fmla="*/ 4835831 w 5498207"/>
              <a:gd name="connsiteY64" fmla="*/ 2156309 h 4545665"/>
              <a:gd name="connsiteX65" fmla="*/ 4816076 w 5498207"/>
              <a:gd name="connsiteY65" fmla="*/ 2158505 h 4545665"/>
              <a:gd name="connsiteX66" fmla="*/ 4798516 w 5498207"/>
              <a:gd name="connsiteY66" fmla="*/ 2167288 h 4545665"/>
              <a:gd name="connsiteX67" fmla="*/ 4780956 w 5498207"/>
              <a:gd name="connsiteY67" fmla="*/ 2193637 h 4545665"/>
              <a:gd name="connsiteX68" fmla="*/ 4787541 w 5498207"/>
              <a:gd name="connsiteY68" fmla="*/ 2224378 h 4545665"/>
              <a:gd name="connsiteX69" fmla="*/ 4833636 w 5498207"/>
              <a:gd name="connsiteY69" fmla="*/ 2323189 h 4545665"/>
              <a:gd name="connsiteX70" fmla="*/ 4855586 w 5498207"/>
              <a:gd name="connsiteY70" fmla="*/ 2331972 h 4545665"/>
              <a:gd name="connsiteX71" fmla="*/ 4873146 w 5498207"/>
              <a:gd name="connsiteY71" fmla="*/ 2345146 h 4545665"/>
              <a:gd name="connsiteX72" fmla="*/ 4807296 w 5498207"/>
              <a:gd name="connsiteY72" fmla="*/ 2384671 h 4545665"/>
              <a:gd name="connsiteX73" fmla="*/ 4776566 w 5498207"/>
              <a:gd name="connsiteY73" fmla="*/ 2424195 h 4545665"/>
              <a:gd name="connsiteX74" fmla="*/ 4776566 w 5498207"/>
              <a:gd name="connsiteY74" fmla="*/ 2428586 h 4545665"/>
              <a:gd name="connsiteX75" fmla="*/ 4816076 w 5498207"/>
              <a:gd name="connsiteY75" fmla="*/ 2472502 h 4545665"/>
              <a:gd name="connsiteX76" fmla="*/ 4864366 w 5498207"/>
              <a:gd name="connsiteY76" fmla="*/ 2516418 h 4545665"/>
              <a:gd name="connsiteX77" fmla="*/ 4864366 w 5498207"/>
              <a:gd name="connsiteY77" fmla="*/ 2538376 h 4545665"/>
              <a:gd name="connsiteX78" fmla="*/ 4846806 w 5498207"/>
              <a:gd name="connsiteY78" fmla="*/ 2542767 h 4545665"/>
              <a:gd name="connsiteX79" fmla="*/ 4778761 w 5498207"/>
              <a:gd name="connsiteY79" fmla="*/ 2560334 h 4545665"/>
              <a:gd name="connsiteX80" fmla="*/ 4767786 w 5498207"/>
              <a:gd name="connsiteY80" fmla="*/ 2571312 h 4545665"/>
              <a:gd name="connsiteX81" fmla="*/ 4726081 w 5498207"/>
              <a:gd name="connsiteY81" fmla="*/ 2637186 h 4545665"/>
              <a:gd name="connsiteX82" fmla="*/ 4706326 w 5498207"/>
              <a:gd name="connsiteY82" fmla="*/ 2663535 h 4545665"/>
              <a:gd name="connsiteX83" fmla="*/ 4699741 w 5498207"/>
              <a:gd name="connsiteY83" fmla="*/ 2700864 h 4545665"/>
              <a:gd name="connsiteX84" fmla="*/ 4748031 w 5498207"/>
              <a:gd name="connsiteY84" fmla="*/ 2744780 h 4545665"/>
              <a:gd name="connsiteX85" fmla="*/ 4813881 w 5498207"/>
              <a:gd name="connsiteY85" fmla="*/ 2766737 h 4545665"/>
              <a:gd name="connsiteX86" fmla="*/ 4875341 w 5498207"/>
              <a:gd name="connsiteY86" fmla="*/ 2757954 h 4545665"/>
              <a:gd name="connsiteX87" fmla="*/ 4903876 w 5498207"/>
              <a:gd name="connsiteY87" fmla="*/ 2740388 h 4545665"/>
              <a:gd name="connsiteX88" fmla="*/ 4952166 w 5498207"/>
              <a:gd name="connsiteY88" fmla="*/ 2689885 h 4545665"/>
              <a:gd name="connsiteX89" fmla="*/ 5033380 w 5498207"/>
              <a:gd name="connsiteY89" fmla="*/ 2604249 h 4545665"/>
              <a:gd name="connsiteX90" fmla="*/ 5138740 w 5498207"/>
              <a:gd name="connsiteY90" fmla="*/ 2562529 h 4545665"/>
              <a:gd name="connsiteX91" fmla="*/ 5224346 w 5498207"/>
              <a:gd name="connsiteY91" fmla="*/ 2514222 h 4545665"/>
              <a:gd name="connsiteX92" fmla="*/ 5230930 w 5498207"/>
              <a:gd name="connsiteY92" fmla="*/ 2507635 h 4545665"/>
              <a:gd name="connsiteX93" fmla="*/ 5318730 w 5498207"/>
              <a:gd name="connsiteY93" fmla="*/ 2470306 h 4545665"/>
              <a:gd name="connsiteX94" fmla="*/ 5428480 w 5498207"/>
              <a:gd name="connsiteY94" fmla="*/ 2448348 h 4545665"/>
              <a:gd name="connsiteX95" fmla="*/ 5489940 w 5498207"/>
              <a:gd name="connsiteY95" fmla="*/ 2479089 h 4545665"/>
              <a:gd name="connsiteX96" fmla="*/ 5496525 w 5498207"/>
              <a:gd name="connsiteY96" fmla="*/ 2490068 h 4545665"/>
              <a:gd name="connsiteX97" fmla="*/ 5485550 w 5498207"/>
              <a:gd name="connsiteY97" fmla="*/ 2566921 h 4545665"/>
              <a:gd name="connsiteX98" fmla="*/ 5435065 w 5498207"/>
              <a:gd name="connsiteY98" fmla="*/ 2613032 h 4545665"/>
              <a:gd name="connsiteX99" fmla="*/ 5388970 w 5498207"/>
              <a:gd name="connsiteY99" fmla="*/ 2617424 h 4545665"/>
              <a:gd name="connsiteX100" fmla="*/ 5329705 w 5498207"/>
              <a:gd name="connsiteY100" fmla="*/ 2615228 h 4545665"/>
              <a:gd name="connsiteX101" fmla="*/ 5316535 w 5498207"/>
              <a:gd name="connsiteY101" fmla="*/ 2624011 h 4545665"/>
              <a:gd name="connsiteX102" fmla="*/ 5263856 w 5498207"/>
              <a:gd name="connsiteY102" fmla="*/ 2650361 h 4545665"/>
              <a:gd name="connsiteX103" fmla="*/ 5215566 w 5498207"/>
              <a:gd name="connsiteY103" fmla="*/ 2670123 h 4545665"/>
              <a:gd name="connsiteX104" fmla="*/ 5105816 w 5498207"/>
              <a:gd name="connsiteY104" fmla="*/ 2700864 h 4545665"/>
              <a:gd name="connsiteX105" fmla="*/ 5000456 w 5498207"/>
              <a:gd name="connsiteY105" fmla="*/ 2744780 h 4545665"/>
              <a:gd name="connsiteX106" fmla="*/ 4934606 w 5498207"/>
              <a:gd name="connsiteY106" fmla="*/ 2795283 h 4545665"/>
              <a:gd name="connsiteX107" fmla="*/ 4903876 w 5498207"/>
              <a:gd name="connsiteY107" fmla="*/ 2815045 h 4545665"/>
              <a:gd name="connsiteX108" fmla="*/ 4778761 w 5498207"/>
              <a:gd name="connsiteY108" fmla="*/ 2887506 h 4545665"/>
              <a:gd name="connsiteX109" fmla="*/ 4710716 w 5498207"/>
              <a:gd name="connsiteY109" fmla="*/ 2911659 h 4545665"/>
              <a:gd name="connsiteX110" fmla="*/ 4684376 w 5498207"/>
              <a:gd name="connsiteY110" fmla="*/ 2902876 h 4545665"/>
              <a:gd name="connsiteX111" fmla="*/ 4660231 w 5498207"/>
              <a:gd name="connsiteY111" fmla="*/ 2900680 h 4545665"/>
              <a:gd name="connsiteX112" fmla="*/ 4644866 w 5498207"/>
              <a:gd name="connsiteY112" fmla="*/ 2922638 h 4545665"/>
              <a:gd name="connsiteX113" fmla="*/ 4658036 w 5498207"/>
              <a:gd name="connsiteY113" fmla="*/ 2940205 h 4545665"/>
              <a:gd name="connsiteX114" fmla="*/ 4675596 w 5498207"/>
              <a:gd name="connsiteY114" fmla="*/ 2946792 h 4545665"/>
              <a:gd name="connsiteX115" fmla="*/ 4706326 w 5498207"/>
              <a:gd name="connsiteY115" fmla="*/ 2968750 h 4545665"/>
              <a:gd name="connsiteX116" fmla="*/ 4745836 w 5498207"/>
              <a:gd name="connsiteY116" fmla="*/ 3008274 h 4545665"/>
              <a:gd name="connsiteX117" fmla="*/ 4914850 w 5498207"/>
              <a:gd name="connsiteY117" fmla="*/ 3069756 h 4545665"/>
              <a:gd name="connsiteX118" fmla="*/ 4952166 w 5498207"/>
              <a:gd name="connsiteY118" fmla="*/ 3082931 h 4545665"/>
              <a:gd name="connsiteX119" fmla="*/ 5002650 w 5498207"/>
              <a:gd name="connsiteY119" fmla="*/ 3076343 h 4545665"/>
              <a:gd name="connsiteX120" fmla="*/ 5031186 w 5498207"/>
              <a:gd name="connsiteY120" fmla="*/ 3071952 h 4545665"/>
              <a:gd name="connsiteX121" fmla="*/ 5061916 w 5498207"/>
              <a:gd name="connsiteY121" fmla="*/ 3080735 h 4545665"/>
              <a:gd name="connsiteX122" fmla="*/ 5075086 w 5498207"/>
              <a:gd name="connsiteY122" fmla="*/ 3096105 h 4545665"/>
              <a:gd name="connsiteX123" fmla="*/ 5018016 w 5498207"/>
              <a:gd name="connsiteY123" fmla="*/ 3212482 h 4545665"/>
              <a:gd name="connsiteX124" fmla="*/ 4956556 w 5498207"/>
              <a:gd name="connsiteY124" fmla="*/ 3212482 h 4545665"/>
              <a:gd name="connsiteX125" fmla="*/ 4906071 w 5498207"/>
              <a:gd name="connsiteY125" fmla="*/ 3177349 h 4545665"/>
              <a:gd name="connsiteX126" fmla="*/ 4851196 w 5498207"/>
              <a:gd name="connsiteY126" fmla="*/ 3166370 h 4545665"/>
              <a:gd name="connsiteX127" fmla="*/ 4794126 w 5498207"/>
              <a:gd name="connsiteY127" fmla="*/ 3137825 h 4545665"/>
              <a:gd name="connsiteX128" fmla="*/ 4761201 w 5498207"/>
              <a:gd name="connsiteY128" fmla="*/ 3085126 h 4545665"/>
              <a:gd name="connsiteX129" fmla="*/ 4708521 w 5498207"/>
              <a:gd name="connsiteY129" fmla="*/ 3060973 h 4545665"/>
              <a:gd name="connsiteX130" fmla="*/ 4693156 w 5498207"/>
              <a:gd name="connsiteY130" fmla="*/ 3058777 h 4545665"/>
              <a:gd name="connsiteX131" fmla="*/ 4620721 w 5498207"/>
              <a:gd name="connsiteY131" fmla="*/ 3065364 h 4545665"/>
              <a:gd name="connsiteX132" fmla="*/ 4565846 w 5498207"/>
              <a:gd name="connsiteY132" fmla="*/ 3065364 h 4545665"/>
              <a:gd name="connsiteX133" fmla="*/ 4524141 w 5498207"/>
              <a:gd name="connsiteY133" fmla="*/ 3039015 h 4545665"/>
              <a:gd name="connsiteX134" fmla="*/ 4502191 w 5498207"/>
              <a:gd name="connsiteY134" fmla="*/ 3034623 h 4545665"/>
              <a:gd name="connsiteX135" fmla="*/ 4486826 w 5498207"/>
              <a:gd name="connsiteY135" fmla="*/ 3023644 h 4545665"/>
              <a:gd name="connsiteX136" fmla="*/ 4447316 w 5498207"/>
              <a:gd name="connsiteY136" fmla="*/ 3017057 h 4545665"/>
              <a:gd name="connsiteX137" fmla="*/ 4407806 w 5498207"/>
              <a:gd name="connsiteY137" fmla="*/ 3076343 h 4545665"/>
              <a:gd name="connsiteX138" fmla="*/ 4372686 w 5498207"/>
              <a:gd name="connsiteY138" fmla="*/ 3087322 h 4545665"/>
              <a:gd name="connsiteX139" fmla="*/ 4366101 w 5498207"/>
              <a:gd name="connsiteY139" fmla="*/ 3085126 h 4545665"/>
              <a:gd name="connsiteX140" fmla="*/ 4335371 w 5498207"/>
              <a:gd name="connsiteY140" fmla="*/ 3065364 h 4545665"/>
              <a:gd name="connsiteX141" fmla="*/ 4302446 w 5498207"/>
              <a:gd name="connsiteY141" fmla="*/ 3085126 h 4545665"/>
              <a:gd name="connsiteX142" fmla="*/ 4273911 w 5498207"/>
              <a:gd name="connsiteY142" fmla="*/ 3113672 h 4545665"/>
              <a:gd name="connsiteX143" fmla="*/ 4210256 w 5498207"/>
              <a:gd name="connsiteY143" fmla="*/ 3140021 h 4545665"/>
              <a:gd name="connsiteX144" fmla="*/ 4194892 w 5498207"/>
              <a:gd name="connsiteY144" fmla="*/ 3137825 h 4545665"/>
              <a:gd name="connsiteX145" fmla="*/ 4089532 w 5498207"/>
              <a:gd name="connsiteY145" fmla="*/ 3201503 h 4545665"/>
              <a:gd name="connsiteX146" fmla="*/ 4023682 w 5498207"/>
              <a:gd name="connsiteY146" fmla="*/ 3247615 h 4545665"/>
              <a:gd name="connsiteX147" fmla="*/ 3938077 w 5498207"/>
              <a:gd name="connsiteY147" fmla="*/ 3289335 h 4545665"/>
              <a:gd name="connsiteX148" fmla="*/ 3924907 w 5498207"/>
              <a:gd name="connsiteY148" fmla="*/ 3302509 h 4545665"/>
              <a:gd name="connsiteX149" fmla="*/ 3907347 w 5498207"/>
              <a:gd name="connsiteY149" fmla="*/ 3357404 h 4545665"/>
              <a:gd name="connsiteX150" fmla="*/ 3900762 w 5498207"/>
              <a:gd name="connsiteY150" fmla="*/ 3368383 h 4545665"/>
              <a:gd name="connsiteX151" fmla="*/ 3821742 w 5498207"/>
              <a:gd name="connsiteY151" fmla="*/ 3447431 h 4545665"/>
              <a:gd name="connsiteX152" fmla="*/ 3810767 w 5498207"/>
              <a:gd name="connsiteY152" fmla="*/ 3456214 h 4545665"/>
              <a:gd name="connsiteX153" fmla="*/ 3703212 w 5498207"/>
              <a:gd name="connsiteY153" fmla="*/ 3506717 h 4545665"/>
              <a:gd name="connsiteX154" fmla="*/ 3604437 w 5498207"/>
              <a:gd name="connsiteY154" fmla="*/ 3581374 h 4545665"/>
              <a:gd name="connsiteX155" fmla="*/ 3560537 w 5498207"/>
              <a:gd name="connsiteY155" fmla="*/ 3625290 h 4545665"/>
              <a:gd name="connsiteX156" fmla="*/ 3560537 w 5498207"/>
              <a:gd name="connsiteY156" fmla="*/ 3640660 h 4545665"/>
              <a:gd name="connsiteX157" fmla="*/ 3564927 w 5498207"/>
              <a:gd name="connsiteY157" fmla="*/ 3647248 h 4545665"/>
              <a:gd name="connsiteX158" fmla="*/ 3545172 w 5498207"/>
              <a:gd name="connsiteY158" fmla="*/ 3717513 h 4545665"/>
              <a:gd name="connsiteX159" fmla="*/ 3494687 w 5498207"/>
              <a:gd name="connsiteY159" fmla="*/ 3748254 h 4545665"/>
              <a:gd name="connsiteX160" fmla="*/ 3529807 w 5498207"/>
              <a:gd name="connsiteY160" fmla="*/ 3757037 h 4545665"/>
              <a:gd name="connsiteX161" fmla="*/ 3562732 w 5498207"/>
              <a:gd name="connsiteY161" fmla="*/ 3754841 h 4545665"/>
              <a:gd name="connsiteX162" fmla="*/ 3573707 w 5498207"/>
              <a:gd name="connsiteY162" fmla="*/ 3761429 h 4545665"/>
              <a:gd name="connsiteX163" fmla="*/ 3617607 w 5498207"/>
              <a:gd name="connsiteY163" fmla="*/ 3785582 h 4545665"/>
              <a:gd name="connsiteX164" fmla="*/ 3698822 w 5498207"/>
              <a:gd name="connsiteY164" fmla="*/ 3851456 h 4545665"/>
              <a:gd name="connsiteX165" fmla="*/ 3711992 w 5498207"/>
              <a:gd name="connsiteY165" fmla="*/ 3912938 h 4545665"/>
              <a:gd name="connsiteX166" fmla="*/ 3670287 w 5498207"/>
              <a:gd name="connsiteY166" fmla="*/ 3978811 h 4545665"/>
              <a:gd name="connsiteX167" fmla="*/ 3668092 w 5498207"/>
              <a:gd name="connsiteY167" fmla="*/ 3994182 h 4545665"/>
              <a:gd name="connsiteX168" fmla="*/ 3679067 w 5498207"/>
              <a:gd name="connsiteY168" fmla="*/ 4068839 h 4545665"/>
              <a:gd name="connsiteX169" fmla="*/ 3624192 w 5498207"/>
              <a:gd name="connsiteY169" fmla="*/ 4169845 h 4545665"/>
              <a:gd name="connsiteX170" fmla="*/ 3571512 w 5498207"/>
              <a:gd name="connsiteY170" fmla="*/ 4193999 h 4545665"/>
              <a:gd name="connsiteX171" fmla="*/ 3463957 w 5498207"/>
              <a:gd name="connsiteY171" fmla="*/ 4178628 h 4545665"/>
              <a:gd name="connsiteX172" fmla="*/ 3389327 w 5498207"/>
              <a:gd name="connsiteY172" fmla="*/ 4055664 h 4545665"/>
              <a:gd name="connsiteX173" fmla="*/ 3389327 w 5498207"/>
              <a:gd name="connsiteY173" fmla="*/ 4038098 h 4545665"/>
              <a:gd name="connsiteX174" fmla="*/ 3378352 w 5498207"/>
              <a:gd name="connsiteY174" fmla="*/ 4005161 h 4545665"/>
              <a:gd name="connsiteX175" fmla="*/ 3349817 w 5498207"/>
              <a:gd name="connsiteY175" fmla="*/ 4000769 h 4545665"/>
              <a:gd name="connsiteX176" fmla="*/ 3242262 w 5498207"/>
              <a:gd name="connsiteY176" fmla="*/ 3991986 h 4545665"/>
              <a:gd name="connsiteX177" fmla="*/ 3224702 w 5498207"/>
              <a:gd name="connsiteY177" fmla="*/ 3996378 h 4545665"/>
              <a:gd name="connsiteX178" fmla="*/ 3237872 w 5498207"/>
              <a:gd name="connsiteY178" fmla="*/ 4009552 h 4545665"/>
              <a:gd name="connsiteX179" fmla="*/ 3248848 w 5498207"/>
              <a:gd name="connsiteY179" fmla="*/ 4027119 h 4545665"/>
              <a:gd name="connsiteX180" fmla="*/ 3308112 w 5498207"/>
              <a:gd name="connsiteY180" fmla="*/ 4018336 h 4545665"/>
              <a:gd name="connsiteX181" fmla="*/ 3319087 w 5498207"/>
              <a:gd name="connsiteY181" fmla="*/ 4031510 h 4545665"/>
              <a:gd name="connsiteX182" fmla="*/ 3310307 w 5498207"/>
              <a:gd name="connsiteY182" fmla="*/ 4046881 h 4545665"/>
              <a:gd name="connsiteX183" fmla="*/ 3237872 w 5498207"/>
              <a:gd name="connsiteY183" fmla="*/ 4046881 h 4545665"/>
              <a:gd name="connsiteX184" fmla="*/ 3213728 w 5498207"/>
              <a:gd name="connsiteY184" fmla="*/ 4060056 h 4545665"/>
              <a:gd name="connsiteX185" fmla="*/ 3253238 w 5498207"/>
              <a:gd name="connsiteY185" fmla="*/ 4141300 h 4545665"/>
              <a:gd name="connsiteX186" fmla="*/ 3325672 w 5498207"/>
              <a:gd name="connsiteY186" fmla="*/ 4187411 h 4545665"/>
              <a:gd name="connsiteX187" fmla="*/ 3347622 w 5498207"/>
              <a:gd name="connsiteY187" fmla="*/ 4189607 h 4545665"/>
              <a:gd name="connsiteX188" fmla="*/ 3362987 w 5498207"/>
              <a:gd name="connsiteY188" fmla="*/ 4196194 h 4545665"/>
              <a:gd name="connsiteX189" fmla="*/ 3380547 w 5498207"/>
              <a:gd name="connsiteY189" fmla="*/ 4204977 h 4545665"/>
              <a:gd name="connsiteX190" fmla="*/ 3358597 w 5498207"/>
              <a:gd name="connsiteY190" fmla="*/ 4220348 h 4545665"/>
              <a:gd name="connsiteX191" fmla="*/ 3343232 w 5498207"/>
              <a:gd name="connsiteY191" fmla="*/ 4213761 h 4545665"/>
              <a:gd name="connsiteX192" fmla="*/ 3231288 w 5498207"/>
              <a:gd name="connsiteY192" fmla="*/ 4154474 h 4545665"/>
              <a:gd name="connsiteX193" fmla="*/ 3215922 w 5498207"/>
              <a:gd name="connsiteY193" fmla="*/ 4147887 h 4545665"/>
              <a:gd name="connsiteX194" fmla="*/ 3169828 w 5498207"/>
              <a:gd name="connsiteY194" fmla="*/ 4176432 h 4545665"/>
              <a:gd name="connsiteX195" fmla="*/ 3169828 w 5498207"/>
              <a:gd name="connsiteY195" fmla="*/ 4207173 h 4545665"/>
              <a:gd name="connsiteX196" fmla="*/ 3169828 w 5498207"/>
              <a:gd name="connsiteY196" fmla="*/ 4240110 h 4545665"/>
              <a:gd name="connsiteX197" fmla="*/ 3112758 w 5498207"/>
              <a:gd name="connsiteY197" fmla="*/ 4240110 h 4545665"/>
              <a:gd name="connsiteX198" fmla="*/ 3068858 w 5498207"/>
              <a:gd name="connsiteY198" fmla="*/ 4284026 h 4545665"/>
              <a:gd name="connsiteX199" fmla="*/ 3031543 w 5498207"/>
              <a:gd name="connsiteY199" fmla="*/ 4319158 h 4545665"/>
              <a:gd name="connsiteX200" fmla="*/ 2994228 w 5498207"/>
              <a:gd name="connsiteY200" fmla="*/ 4321354 h 4545665"/>
              <a:gd name="connsiteX201" fmla="*/ 2930573 w 5498207"/>
              <a:gd name="connsiteY201" fmla="*/ 4334529 h 4545665"/>
              <a:gd name="connsiteX202" fmla="*/ 2923988 w 5498207"/>
              <a:gd name="connsiteY202" fmla="*/ 4345508 h 4545665"/>
              <a:gd name="connsiteX203" fmla="*/ 2915208 w 5498207"/>
              <a:gd name="connsiteY203" fmla="*/ 4417969 h 4545665"/>
              <a:gd name="connsiteX204" fmla="*/ 2902038 w 5498207"/>
              <a:gd name="connsiteY204" fmla="*/ 4439927 h 4545665"/>
              <a:gd name="connsiteX205" fmla="*/ 2891063 w 5498207"/>
              <a:gd name="connsiteY205" fmla="*/ 4435535 h 4545665"/>
              <a:gd name="connsiteX206" fmla="*/ 2888868 w 5498207"/>
              <a:gd name="connsiteY206" fmla="*/ 4382836 h 4545665"/>
              <a:gd name="connsiteX207" fmla="*/ 2873503 w 5498207"/>
              <a:gd name="connsiteY207" fmla="*/ 4363074 h 4545665"/>
              <a:gd name="connsiteX208" fmla="*/ 2842773 w 5498207"/>
              <a:gd name="connsiteY208" fmla="*/ 4376249 h 4545665"/>
              <a:gd name="connsiteX209" fmla="*/ 2823018 w 5498207"/>
              <a:gd name="connsiteY209" fmla="*/ 4396011 h 4545665"/>
              <a:gd name="connsiteX210" fmla="*/ 2820823 w 5498207"/>
              <a:gd name="connsiteY210" fmla="*/ 4356487 h 4545665"/>
              <a:gd name="connsiteX211" fmla="*/ 2812043 w 5498207"/>
              <a:gd name="connsiteY211" fmla="*/ 4336725 h 4545665"/>
              <a:gd name="connsiteX212" fmla="*/ 2792288 w 5498207"/>
              <a:gd name="connsiteY212" fmla="*/ 4343312 h 4545665"/>
              <a:gd name="connsiteX213" fmla="*/ 2783508 w 5498207"/>
              <a:gd name="connsiteY213" fmla="*/ 4398207 h 4545665"/>
              <a:gd name="connsiteX214" fmla="*/ 2765948 w 5498207"/>
              <a:gd name="connsiteY214" fmla="*/ 4510192 h 4545665"/>
              <a:gd name="connsiteX215" fmla="*/ 2765948 w 5498207"/>
              <a:gd name="connsiteY215" fmla="*/ 4529954 h 4545665"/>
              <a:gd name="connsiteX216" fmla="*/ 2757168 w 5498207"/>
              <a:gd name="connsiteY216" fmla="*/ 4545324 h 4545665"/>
              <a:gd name="connsiteX217" fmla="*/ 2741803 w 5498207"/>
              <a:gd name="connsiteY217" fmla="*/ 4532150 h 4545665"/>
              <a:gd name="connsiteX218" fmla="*/ 2739608 w 5498207"/>
              <a:gd name="connsiteY218" fmla="*/ 4516779 h 4545665"/>
              <a:gd name="connsiteX219" fmla="*/ 2750583 w 5498207"/>
              <a:gd name="connsiteY219" fmla="*/ 4475059 h 4545665"/>
              <a:gd name="connsiteX220" fmla="*/ 2754973 w 5498207"/>
              <a:gd name="connsiteY220" fmla="*/ 4437731 h 4545665"/>
              <a:gd name="connsiteX221" fmla="*/ 2757168 w 5498207"/>
              <a:gd name="connsiteY221" fmla="*/ 4413577 h 4545665"/>
              <a:gd name="connsiteX222" fmla="*/ 2759363 w 5498207"/>
              <a:gd name="connsiteY222" fmla="*/ 4360878 h 4545665"/>
              <a:gd name="connsiteX223" fmla="*/ 2737413 w 5498207"/>
              <a:gd name="connsiteY223" fmla="*/ 4301592 h 4545665"/>
              <a:gd name="connsiteX224" fmla="*/ 2713268 w 5498207"/>
              <a:gd name="connsiteY224" fmla="*/ 4341116 h 4545665"/>
              <a:gd name="connsiteX225" fmla="*/ 2695708 w 5498207"/>
              <a:gd name="connsiteY225" fmla="*/ 4439927 h 4545665"/>
              <a:gd name="connsiteX226" fmla="*/ 2678148 w 5498207"/>
              <a:gd name="connsiteY226" fmla="*/ 4497017 h 4545665"/>
              <a:gd name="connsiteX227" fmla="*/ 2658393 w 5498207"/>
              <a:gd name="connsiteY227" fmla="*/ 4501409 h 4545665"/>
              <a:gd name="connsiteX228" fmla="*/ 2654003 w 5498207"/>
              <a:gd name="connsiteY228" fmla="*/ 4488234 h 4545665"/>
              <a:gd name="connsiteX229" fmla="*/ 2678148 w 5498207"/>
              <a:gd name="connsiteY229" fmla="*/ 4389424 h 4545665"/>
              <a:gd name="connsiteX230" fmla="*/ 2686928 w 5498207"/>
              <a:gd name="connsiteY230" fmla="*/ 4356487 h 4545665"/>
              <a:gd name="connsiteX231" fmla="*/ 2673758 w 5498207"/>
              <a:gd name="connsiteY231" fmla="*/ 4301592 h 4545665"/>
              <a:gd name="connsiteX232" fmla="*/ 2671563 w 5498207"/>
              <a:gd name="connsiteY232" fmla="*/ 4242306 h 4545665"/>
              <a:gd name="connsiteX233" fmla="*/ 2671563 w 5498207"/>
              <a:gd name="connsiteY233" fmla="*/ 4196194 h 4545665"/>
              <a:gd name="connsiteX234" fmla="*/ 2645223 w 5498207"/>
              <a:gd name="connsiteY234" fmla="*/ 4141300 h 4545665"/>
              <a:gd name="connsiteX235" fmla="*/ 2616688 w 5498207"/>
              <a:gd name="connsiteY235" fmla="*/ 4132516 h 4545665"/>
              <a:gd name="connsiteX236" fmla="*/ 2583763 w 5498207"/>
              <a:gd name="connsiteY236" fmla="*/ 4121538 h 4545665"/>
              <a:gd name="connsiteX237" fmla="*/ 2533278 w 5498207"/>
              <a:gd name="connsiteY237" fmla="*/ 4108363 h 4545665"/>
              <a:gd name="connsiteX238" fmla="*/ 2441088 w 5498207"/>
              <a:gd name="connsiteY238" fmla="*/ 4125929 h 4545665"/>
              <a:gd name="connsiteX239" fmla="*/ 2401578 w 5498207"/>
              <a:gd name="connsiteY239" fmla="*/ 4114950 h 4545665"/>
              <a:gd name="connsiteX240" fmla="*/ 2300609 w 5498207"/>
              <a:gd name="connsiteY240" fmla="*/ 4018336 h 4545665"/>
              <a:gd name="connsiteX241" fmla="*/ 2234759 w 5498207"/>
              <a:gd name="connsiteY241" fmla="*/ 3904155 h 4545665"/>
              <a:gd name="connsiteX242" fmla="*/ 2190859 w 5498207"/>
              <a:gd name="connsiteY242" fmla="*/ 3822911 h 4545665"/>
              <a:gd name="connsiteX243" fmla="*/ 2118424 w 5498207"/>
              <a:gd name="connsiteY243" fmla="*/ 3761429 h 4545665"/>
              <a:gd name="connsiteX244" fmla="*/ 2083304 w 5498207"/>
              <a:gd name="connsiteY244" fmla="*/ 3772408 h 4545665"/>
              <a:gd name="connsiteX245" fmla="*/ 2063549 w 5498207"/>
              <a:gd name="connsiteY245" fmla="*/ 3789974 h 4545665"/>
              <a:gd name="connsiteX246" fmla="*/ 2021844 w 5498207"/>
              <a:gd name="connsiteY246" fmla="*/ 3781191 h 4545665"/>
              <a:gd name="connsiteX247" fmla="*/ 2008717 w 5498207"/>
              <a:gd name="connsiteY247" fmla="*/ 3760713 h 4545665"/>
              <a:gd name="connsiteX248" fmla="*/ 1923143 w 5498207"/>
              <a:gd name="connsiteY248" fmla="*/ 3846286 h 4545665"/>
              <a:gd name="connsiteX249" fmla="*/ 1859631 w 5498207"/>
              <a:gd name="connsiteY249" fmla="*/ 3782774 h 4545665"/>
              <a:gd name="connsiteX250" fmla="*/ 1853652 w 5498207"/>
              <a:gd name="connsiteY250" fmla="*/ 3782563 h 4545665"/>
              <a:gd name="connsiteX251" fmla="*/ 1835269 w 5498207"/>
              <a:gd name="connsiteY251" fmla="*/ 3796561 h 4545665"/>
              <a:gd name="connsiteX252" fmla="*/ 1791369 w 5498207"/>
              <a:gd name="connsiteY252" fmla="*/ 3849260 h 4545665"/>
              <a:gd name="connsiteX253" fmla="*/ 1760639 w 5498207"/>
              <a:gd name="connsiteY253" fmla="*/ 3869022 h 4545665"/>
              <a:gd name="connsiteX254" fmla="*/ 1738689 w 5498207"/>
              <a:gd name="connsiteY254" fmla="*/ 3904155 h 4545665"/>
              <a:gd name="connsiteX255" fmla="*/ 1732104 w 5498207"/>
              <a:gd name="connsiteY255" fmla="*/ 3945875 h 4545665"/>
              <a:gd name="connsiteX256" fmla="*/ 1740884 w 5498207"/>
              <a:gd name="connsiteY256" fmla="*/ 3967833 h 4545665"/>
              <a:gd name="connsiteX257" fmla="*/ 1756249 w 5498207"/>
              <a:gd name="connsiteY257" fmla="*/ 4024923 h 4545665"/>
              <a:gd name="connsiteX258" fmla="*/ 1723324 w 5498207"/>
              <a:gd name="connsiteY258" fmla="*/ 3987595 h 4545665"/>
              <a:gd name="connsiteX259" fmla="*/ 1701374 w 5498207"/>
              <a:gd name="connsiteY259" fmla="*/ 3965637 h 4545665"/>
              <a:gd name="connsiteX260" fmla="*/ 1688204 w 5498207"/>
              <a:gd name="connsiteY260" fmla="*/ 3963441 h 4545665"/>
              <a:gd name="connsiteX261" fmla="*/ 1644304 w 5498207"/>
              <a:gd name="connsiteY261" fmla="*/ 3923917 h 4545665"/>
              <a:gd name="connsiteX262" fmla="*/ 1593819 w 5498207"/>
              <a:gd name="connsiteY262" fmla="*/ 3906350 h 4545665"/>
              <a:gd name="connsiteX263" fmla="*/ 1571869 w 5498207"/>
              <a:gd name="connsiteY263" fmla="*/ 3888784 h 4545665"/>
              <a:gd name="connsiteX264" fmla="*/ 1484069 w 5498207"/>
              <a:gd name="connsiteY264" fmla="*/ 3811932 h 4545665"/>
              <a:gd name="connsiteX265" fmla="*/ 1468705 w 5498207"/>
              <a:gd name="connsiteY265" fmla="*/ 3811932 h 4545665"/>
              <a:gd name="connsiteX266" fmla="*/ 1468705 w 5498207"/>
              <a:gd name="connsiteY266" fmla="*/ 3822911 h 4545665"/>
              <a:gd name="connsiteX267" fmla="*/ 1549919 w 5498207"/>
              <a:gd name="connsiteY267" fmla="*/ 3928308 h 4545665"/>
              <a:gd name="connsiteX268" fmla="*/ 1563089 w 5498207"/>
              <a:gd name="connsiteY268" fmla="*/ 3952462 h 4545665"/>
              <a:gd name="connsiteX269" fmla="*/ 1536749 w 5498207"/>
              <a:gd name="connsiteY269" fmla="*/ 3983203 h 4545665"/>
              <a:gd name="connsiteX270" fmla="*/ 1512604 w 5498207"/>
              <a:gd name="connsiteY270" fmla="*/ 3967833 h 4545665"/>
              <a:gd name="connsiteX271" fmla="*/ 1495044 w 5498207"/>
              <a:gd name="connsiteY271" fmla="*/ 3952462 h 4545665"/>
              <a:gd name="connsiteX272" fmla="*/ 1481874 w 5498207"/>
              <a:gd name="connsiteY272" fmla="*/ 3932700 h 4545665"/>
              <a:gd name="connsiteX273" fmla="*/ 1448950 w 5498207"/>
              <a:gd name="connsiteY273" fmla="*/ 3866826 h 4545665"/>
              <a:gd name="connsiteX274" fmla="*/ 1427000 w 5498207"/>
              <a:gd name="connsiteY274" fmla="*/ 3818519 h 4545665"/>
              <a:gd name="connsiteX275" fmla="*/ 1394075 w 5498207"/>
              <a:gd name="connsiteY275" fmla="*/ 3739471 h 4545665"/>
              <a:gd name="connsiteX276" fmla="*/ 1361150 w 5498207"/>
              <a:gd name="connsiteY276" fmla="*/ 3634073 h 4545665"/>
              <a:gd name="connsiteX277" fmla="*/ 1334810 w 5498207"/>
              <a:gd name="connsiteY277" fmla="*/ 3605528 h 4545665"/>
              <a:gd name="connsiteX278" fmla="*/ 1317250 w 5498207"/>
              <a:gd name="connsiteY278" fmla="*/ 3587961 h 4545665"/>
              <a:gd name="connsiteX279" fmla="*/ 1295300 w 5498207"/>
              <a:gd name="connsiteY279" fmla="*/ 3552829 h 4545665"/>
              <a:gd name="connsiteX280" fmla="*/ 1273350 w 5498207"/>
              <a:gd name="connsiteY280" fmla="*/ 3671401 h 4545665"/>
              <a:gd name="connsiteX281" fmla="*/ 1293105 w 5498207"/>
              <a:gd name="connsiteY281" fmla="*/ 3704338 h 4545665"/>
              <a:gd name="connsiteX282" fmla="*/ 1308470 w 5498207"/>
              <a:gd name="connsiteY282" fmla="*/ 3759233 h 4545665"/>
              <a:gd name="connsiteX283" fmla="*/ 1308470 w 5498207"/>
              <a:gd name="connsiteY283" fmla="*/ 3800953 h 4545665"/>
              <a:gd name="connsiteX284" fmla="*/ 1262375 w 5498207"/>
              <a:gd name="connsiteY284" fmla="*/ 3759233 h 4545665"/>
              <a:gd name="connsiteX285" fmla="*/ 1233840 w 5498207"/>
              <a:gd name="connsiteY285" fmla="*/ 3721904 h 4545665"/>
              <a:gd name="connsiteX286" fmla="*/ 1216280 w 5498207"/>
              <a:gd name="connsiteY286" fmla="*/ 3699947 h 4545665"/>
              <a:gd name="connsiteX287" fmla="*/ 1194330 w 5498207"/>
              <a:gd name="connsiteY287" fmla="*/ 3649443 h 4545665"/>
              <a:gd name="connsiteX288" fmla="*/ 1178965 w 5498207"/>
              <a:gd name="connsiteY288" fmla="*/ 3596745 h 4545665"/>
              <a:gd name="connsiteX289" fmla="*/ 1157015 w 5498207"/>
              <a:gd name="connsiteY289" fmla="*/ 3570395 h 4545665"/>
              <a:gd name="connsiteX290" fmla="*/ 1135065 w 5498207"/>
              <a:gd name="connsiteY290" fmla="*/ 3519892 h 4545665"/>
              <a:gd name="connsiteX291" fmla="*/ 1167990 w 5498207"/>
              <a:gd name="connsiteY291" fmla="*/ 3515501 h 4545665"/>
              <a:gd name="connsiteX292" fmla="*/ 1185550 w 5498207"/>
              <a:gd name="connsiteY292" fmla="*/ 3478172 h 4545665"/>
              <a:gd name="connsiteX293" fmla="*/ 1196525 w 5498207"/>
              <a:gd name="connsiteY293" fmla="*/ 3451823 h 4545665"/>
              <a:gd name="connsiteX294" fmla="*/ 1211890 w 5498207"/>
              <a:gd name="connsiteY294" fmla="*/ 3443040 h 4545665"/>
              <a:gd name="connsiteX295" fmla="*/ 1196525 w 5498207"/>
              <a:gd name="connsiteY295" fmla="*/ 3436452 h 4545665"/>
              <a:gd name="connsiteX296" fmla="*/ 1185550 w 5498207"/>
              <a:gd name="connsiteY296" fmla="*/ 3414494 h 4545665"/>
              <a:gd name="connsiteX297" fmla="*/ 1200915 w 5498207"/>
              <a:gd name="connsiteY297" fmla="*/ 3394732 h 4545665"/>
              <a:gd name="connsiteX298" fmla="*/ 1238230 w 5498207"/>
              <a:gd name="connsiteY298" fmla="*/ 3355208 h 4545665"/>
              <a:gd name="connsiteX299" fmla="*/ 1242620 w 5498207"/>
              <a:gd name="connsiteY299" fmla="*/ 3333250 h 4545665"/>
              <a:gd name="connsiteX300" fmla="*/ 1167990 w 5498207"/>
              <a:gd name="connsiteY300" fmla="*/ 3383753 h 4545665"/>
              <a:gd name="connsiteX301" fmla="*/ 1159210 w 5498207"/>
              <a:gd name="connsiteY301" fmla="*/ 3392536 h 4545665"/>
              <a:gd name="connsiteX302" fmla="*/ 1143845 w 5498207"/>
              <a:gd name="connsiteY302" fmla="*/ 3392536 h 4545665"/>
              <a:gd name="connsiteX303" fmla="*/ 1143845 w 5498207"/>
              <a:gd name="connsiteY303" fmla="*/ 3379362 h 4545665"/>
              <a:gd name="connsiteX304" fmla="*/ 1187745 w 5498207"/>
              <a:gd name="connsiteY304" fmla="*/ 3337642 h 4545665"/>
              <a:gd name="connsiteX305" fmla="*/ 1203110 w 5498207"/>
              <a:gd name="connsiteY305" fmla="*/ 3282747 h 4545665"/>
              <a:gd name="connsiteX306" fmla="*/ 1174575 w 5498207"/>
              <a:gd name="connsiteY306" fmla="*/ 3245419 h 4545665"/>
              <a:gd name="connsiteX307" fmla="*/ 1141650 w 5498207"/>
              <a:gd name="connsiteY307" fmla="*/ 3227853 h 4545665"/>
              <a:gd name="connsiteX308" fmla="*/ 1110920 w 5498207"/>
              <a:gd name="connsiteY308" fmla="*/ 3151000 h 4545665"/>
              <a:gd name="connsiteX309" fmla="*/ 1108725 w 5498207"/>
              <a:gd name="connsiteY309" fmla="*/ 3074148 h 4545665"/>
              <a:gd name="connsiteX310" fmla="*/ 1067020 w 5498207"/>
              <a:gd name="connsiteY310" fmla="*/ 3025840 h 4545665"/>
              <a:gd name="connsiteX311" fmla="*/ 1025315 w 5498207"/>
              <a:gd name="connsiteY311" fmla="*/ 2990708 h 4545665"/>
              <a:gd name="connsiteX312" fmla="*/ 1018730 w 5498207"/>
              <a:gd name="connsiteY312" fmla="*/ 2977533 h 4545665"/>
              <a:gd name="connsiteX313" fmla="*/ 1022125 w 5498207"/>
              <a:gd name="connsiteY313" fmla="*/ 2945268 h 4545665"/>
              <a:gd name="connsiteX314" fmla="*/ 0 w 5498207"/>
              <a:gd name="connsiteY314" fmla="*/ 1923143 h 454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</a:cxnLst>
            <a:rect l="l" t="t" r="r" b="b"/>
            <a:pathLst>
              <a:path w="5498207" h="4545665">
                <a:moveTo>
                  <a:pt x="1923143" y="0"/>
                </a:moveTo>
                <a:lnTo>
                  <a:pt x="3371680" y="1448537"/>
                </a:lnTo>
                <a:lnTo>
                  <a:pt x="3393443" y="1454481"/>
                </a:lnTo>
                <a:cubicBezTo>
                  <a:pt x="3409082" y="1455304"/>
                  <a:pt x="3425545" y="1450363"/>
                  <a:pt x="3442007" y="1444874"/>
                </a:cubicBezTo>
                <a:cubicBezTo>
                  <a:pt x="3455177" y="1440482"/>
                  <a:pt x="3468347" y="1431699"/>
                  <a:pt x="3468347" y="1420720"/>
                </a:cubicBezTo>
                <a:cubicBezTo>
                  <a:pt x="3468347" y="1405350"/>
                  <a:pt x="3488102" y="1394371"/>
                  <a:pt x="3474932" y="1376805"/>
                </a:cubicBezTo>
                <a:cubicBezTo>
                  <a:pt x="3466152" y="1365826"/>
                  <a:pt x="3463957" y="1354847"/>
                  <a:pt x="3474932" y="1348259"/>
                </a:cubicBezTo>
                <a:cubicBezTo>
                  <a:pt x="3488102" y="1337280"/>
                  <a:pt x="3503467" y="1326302"/>
                  <a:pt x="3516637" y="1332889"/>
                </a:cubicBezTo>
                <a:cubicBezTo>
                  <a:pt x="3529807" y="1339476"/>
                  <a:pt x="3551757" y="1341672"/>
                  <a:pt x="3549562" y="1365826"/>
                </a:cubicBezTo>
                <a:cubicBezTo>
                  <a:pt x="3547367" y="1376805"/>
                  <a:pt x="3556147" y="1383392"/>
                  <a:pt x="3569317" y="1383392"/>
                </a:cubicBezTo>
                <a:cubicBezTo>
                  <a:pt x="3580292" y="1385588"/>
                  <a:pt x="3589072" y="1379000"/>
                  <a:pt x="3591267" y="1368021"/>
                </a:cubicBezTo>
                <a:cubicBezTo>
                  <a:pt x="3597852" y="1350455"/>
                  <a:pt x="3606632" y="1330693"/>
                  <a:pt x="3608827" y="1310931"/>
                </a:cubicBezTo>
                <a:cubicBezTo>
                  <a:pt x="3611022" y="1297756"/>
                  <a:pt x="3617607" y="1299952"/>
                  <a:pt x="3621997" y="1293365"/>
                </a:cubicBezTo>
                <a:cubicBezTo>
                  <a:pt x="3632972" y="1282386"/>
                  <a:pt x="3637362" y="1295560"/>
                  <a:pt x="3643947" y="1295560"/>
                </a:cubicBezTo>
                <a:cubicBezTo>
                  <a:pt x="3657117" y="1297756"/>
                  <a:pt x="3665897" y="1308735"/>
                  <a:pt x="3668092" y="1317518"/>
                </a:cubicBezTo>
                <a:cubicBezTo>
                  <a:pt x="3672482" y="1337280"/>
                  <a:pt x="3690042" y="1339476"/>
                  <a:pt x="3703212" y="1348259"/>
                </a:cubicBezTo>
                <a:cubicBezTo>
                  <a:pt x="3720772" y="1335085"/>
                  <a:pt x="3747112" y="1339476"/>
                  <a:pt x="3758087" y="1315323"/>
                </a:cubicBezTo>
                <a:cubicBezTo>
                  <a:pt x="3769062" y="1295560"/>
                  <a:pt x="3782232" y="1275798"/>
                  <a:pt x="3793207" y="1256036"/>
                </a:cubicBezTo>
                <a:cubicBezTo>
                  <a:pt x="3799792" y="1242862"/>
                  <a:pt x="3810767" y="1240666"/>
                  <a:pt x="3819547" y="1247253"/>
                </a:cubicBezTo>
                <a:cubicBezTo>
                  <a:pt x="3841497" y="1262624"/>
                  <a:pt x="3850277" y="1288973"/>
                  <a:pt x="3843692" y="1321910"/>
                </a:cubicBezTo>
                <a:cubicBezTo>
                  <a:pt x="3843692" y="1324106"/>
                  <a:pt x="3839302" y="1326302"/>
                  <a:pt x="3839302" y="1328497"/>
                </a:cubicBezTo>
                <a:cubicBezTo>
                  <a:pt x="3839302" y="1332889"/>
                  <a:pt x="3876617" y="1343868"/>
                  <a:pt x="3883202" y="1341672"/>
                </a:cubicBezTo>
                <a:cubicBezTo>
                  <a:pt x="3898567" y="1339476"/>
                  <a:pt x="3911737" y="1337280"/>
                  <a:pt x="3920517" y="1324106"/>
                </a:cubicBezTo>
                <a:cubicBezTo>
                  <a:pt x="3922712" y="1321910"/>
                  <a:pt x="3924907" y="1319714"/>
                  <a:pt x="3927102" y="1317518"/>
                </a:cubicBezTo>
                <a:cubicBezTo>
                  <a:pt x="3955637" y="1291169"/>
                  <a:pt x="3966612" y="1288973"/>
                  <a:pt x="3999536" y="1313127"/>
                </a:cubicBezTo>
                <a:cubicBezTo>
                  <a:pt x="4019292" y="1326302"/>
                  <a:pt x="4023682" y="1326302"/>
                  <a:pt x="4041242" y="1308735"/>
                </a:cubicBezTo>
                <a:cubicBezTo>
                  <a:pt x="4056606" y="1293365"/>
                  <a:pt x="4058802" y="1271407"/>
                  <a:pt x="4065386" y="1251645"/>
                </a:cubicBezTo>
                <a:cubicBezTo>
                  <a:pt x="4078556" y="1214316"/>
                  <a:pt x="4087336" y="1174792"/>
                  <a:pt x="4102702" y="1135268"/>
                </a:cubicBezTo>
                <a:cubicBezTo>
                  <a:pt x="4109286" y="1117702"/>
                  <a:pt x="4120262" y="1097940"/>
                  <a:pt x="4135626" y="1084765"/>
                </a:cubicBezTo>
                <a:cubicBezTo>
                  <a:pt x="4148796" y="1069394"/>
                  <a:pt x="4166356" y="1062807"/>
                  <a:pt x="4192696" y="1071590"/>
                </a:cubicBezTo>
                <a:cubicBezTo>
                  <a:pt x="4168552" y="1093548"/>
                  <a:pt x="4190502" y="1124289"/>
                  <a:pt x="4170746" y="1146247"/>
                </a:cubicBezTo>
                <a:cubicBezTo>
                  <a:pt x="4172942" y="1179184"/>
                  <a:pt x="4155382" y="1205533"/>
                  <a:pt x="4148796" y="1234078"/>
                </a:cubicBezTo>
                <a:cubicBezTo>
                  <a:pt x="4144406" y="1262624"/>
                  <a:pt x="4135626" y="1293365"/>
                  <a:pt x="4124652" y="1319714"/>
                </a:cubicBezTo>
                <a:cubicBezTo>
                  <a:pt x="4104896" y="1363630"/>
                  <a:pt x="4144406" y="1389979"/>
                  <a:pt x="4179526" y="1383392"/>
                </a:cubicBezTo>
                <a:cubicBezTo>
                  <a:pt x="4186112" y="1383392"/>
                  <a:pt x="4190502" y="1379000"/>
                  <a:pt x="4192696" y="1374609"/>
                </a:cubicBezTo>
                <a:cubicBezTo>
                  <a:pt x="4197086" y="1370217"/>
                  <a:pt x="4197086" y="1363630"/>
                  <a:pt x="4199282" y="1359238"/>
                </a:cubicBezTo>
                <a:cubicBezTo>
                  <a:pt x="4212451" y="1346064"/>
                  <a:pt x="4227816" y="1337280"/>
                  <a:pt x="4243181" y="1341672"/>
                </a:cubicBezTo>
                <a:cubicBezTo>
                  <a:pt x="4260741" y="1346064"/>
                  <a:pt x="4262936" y="1363630"/>
                  <a:pt x="4267326" y="1376805"/>
                </a:cubicBezTo>
                <a:cubicBezTo>
                  <a:pt x="4269521" y="1383392"/>
                  <a:pt x="4267326" y="1389979"/>
                  <a:pt x="4267326" y="1394371"/>
                </a:cubicBezTo>
                <a:cubicBezTo>
                  <a:pt x="4269521" y="1438287"/>
                  <a:pt x="4293666" y="1471223"/>
                  <a:pt x="4333176" y="1480007"/>
                </a:cubicBezTo>
                <a:cubicBezTo>
                  <a:pt x="4341956" y="1482202"/>
                  <a:pt x="4352931" y="1482202"/>
                  <a:pt x="4363906" y="1477811"/>
                </a:cubicBezTo>
                <a:cubicBezTo>
                  <a:pt x="4392441" y="1464636"/>
                  <a:pt x="4425366" y="1469028"/>
                  <a:pt x="4456096" y="1455853"/>
                </a:cubicBezTo>
                <a:cubicBezTo>
                  <a:pt x="4460486" y="1453657"/>
                  <a:pt x="4471461" y="1460244"/>
                  <a:pt x="4475851" y="1464636"/>
                </a:cubicBezTo>
                <a:cubicBezTo>
                  <a:pt x="4484631" y="1473419"/>
                  <a:pt x="4493411" y="1482202"/>
                  <a:pt x="4499996" y="1495377"/>
                </a:cubicBezTo>
                <a:cubicBezTo>
                  <a:pt x="4504386" y="1508552"/>
                  <a:pt x="4513166" y="1508552"/>
                  <a:pt x="4526336" y="1499769"/>
                </a:cubicBezTo>
                <a:cubicBezTo>
                  <a:pt x="4528531" y="1497573"/>
                  <a:pt x="4530726" y="1493181"/>
                  <a:pt x="4535116" y="1490985"/>
                </a:cubicBezTo>
                <a:cubicBezTo>
                  <a:pt x="4541701" y="1488790"/>
                  <a:pt x="4550481" y="1486594"/>
                  <a:pt x="4554871" y="1490985"/>
                </a:cubicBezTo>
                <a:cubicBezTo>
                  <a:pt x="4561456" y="1499769"/>
                  <a:pt x="4554871" y="1504160"/>
                  <a:pt x="4550481" y="1510748"/>
                </a:cubicBezTo>
                <a:cubicBezTo>
                  <a:pt x="4535116" y="1528314"/>
                  <a:pt x="4510971" y="1539293"/>
                  <a:pt x="4504386" y="1565642"/>
                </a:cubicBezTo>
                <a:cubicBezTo>
                  <a:pt x="4502191" y="1574425"/>
                  <a:pt x="4504386" y="1585404"/>
                  <a:pt x="4510971" y="1585404"/>
                </a:cubicBezTo>
                <a:cubicBezTo>
                  <a:pt x="4521946" y="1585404"/>
                  <a:pt x="4532921" y="1587600"/>
                  <a:pt x="4543896" y="1581013"/>
                </a:cubicBezTo>
                <a:cubicBezTo>
                  <a:pt x="4552676" y="1574425"/>
                  <a:pt x="4570236" y="1572230"/>
                  <a:pt x="4579016" y="1585404"/>
                </a:cubicBezTo>
                <a:cubicBezTo>
                  <a:pt x="4587796" y="1600775"/>
                  <a:pt x="4598771" y="1616145"/>
                  <a:pt x="4592186" y="1635907"/>
                </a:cubicBezTo>
                <a:cubicBezTo>
                  <a:pt x="4589991" y="1638103"/>
                  <a:pt x="4579016" y="1638103"/>
                  <a:pt x="4576821" y="1642495"/>
                </a:cubicBezTo>
                <a:cubicBezTo>
                  <a:pt x="4574626" y="1653474"/>
                  <a:pt x="4572431" y="1666648"/>
                  <a:pt x="4583406" y="1677627"/>
                </a:cubicBezTo>
                <a:cubicBezTo>
                  <a:pt x="4611941" y="1703977"/>
                  <a:pt x="4633891" y="1736914"/>
                  <a:pt x="4658036" y="1769850"/>
                </a:cubicBezTo>
                <a:cubicBezTo>
                  <a:pt x="4673401" y="1789612"/>
                  <a:pt x="4697546" y="1794004"/>
                  <a:pt x="4723886" y="1785221"/>
                </a:cubicBezTo>
                <a:cubicBezTo>
                  <a:pt x="4756811" y="1774242"/>
                  <a:pt x="4756811" y="1776438"/>
                  <a:pt x="4772176" y="1804983"/>
                </a:cubicBezTo>
                <a:cubicBezTo>
                  <a:pt x="4778761" y="1818158"/>
                  <a:pt x="4783151" y="1824745"/>
                  <a:pt x="4763396" y="1835724"/>
                </a:cubicBezTo>
                <a:cubicBezTo>
                  <a:pt x="4734861" y="1851094"/>
                  <a:pt x="4723886" y="1879640"/>
                  <a:pt x="4723886" y="1914772"/>
                </a:cubicBezTo>
                <a:cubicBezTo>
                  <a:pt x="4723886" y="1958688"/>
                  <a:pt x="4739251" y="1993821"/>
                  <a:pt x="4765591" y="2026757"/>
                </a:cubicBezTo>
                <a:cubicBezTo>
                  <a:pt x="4769981" y="2033345"/>
                  <a:pt x="4774371" y="2037736"/>
                  <a:pt x="4785346" y="2031149"/>
                </a:cubicBezTo>
                <a:cubicBezTo>
                  <a:pt x="4802906" y="2020170"/>
                  <a:pt x="4822661" y="2024562"/>
                  <a:pt x="4840221" y="2026757"/>
                </a:cubicBezTo>
                <a:cubicBezTo>
                  <a:pt x="4864366" y="2028953"/>
                  <a:pt x="4884121" y="2064086"/>
                  <a:pt x="4873146" y="2088239"/>
                </a:cubicBezTo>
                <a:cubicBezTo>
                  <a:pt x="4862171" y="2112393"/>
                  <a:pt x="4853391" y="2136547"/>
                  <a:pt x="4835831" y="2156309"/>
                </a:cubicBezTo>
                <a:cubicBezTo>
                  <a:pt x="4829246" y="2162896"/>
                  <a:pt x="4824856" y="2167288"/>
                  <a:pt x="4816076" y="2158505"/>
                </a:cubicBezTo>
                <a:cubicBezTo>
                  <a:pt x="4809491" y="2151917"/>
                  <a:pt x="4800711" y="2160700"/>
                  <a:pt x="4798516" y="2167288"/>
                </a:cubicBezTo>
                <a:cubicBezTo>
                  <a:pt x="4794126" y="2176071"/>
                  <a:pt x="4785346" y="2184854"/>
                  <a:pt x="4780956" y="2193637"/>
                </a:cubicBezTo>
                <a:cubicBezTo>
                  <a:pt x="4778761" y="2202420"/>
                  <a:pt x="4785346" y="2213399"/>
                  <a:pt x="4787541" y="2224378"/>
                </a:cubicBezTo>
                <a:cubicBezTo>
                  <a:pt x="4794126" y="2261707"/>
                  <a:pt x="4800711" y="2299035"/>
                  <a:pt x="4833636" y="2323189"/>
                </a:cubicBezTo>
                <a:cubicBezTo>
                  <a:pt x="4840221" y="2329776"/>
                  <a:pt x="4846806" y="2334168"/>
                  <a:pt x="4855586" y="2331972"/>
                </a:cubicBezTo>
                <a:cubicBezTo>
                  <a:pt x="4864366" y="2331972"/>
                  <a:pt x="4866561" y="2340755"/>
                  <a:pt x="4873146" y="2345146"/>
                </a:cubicBezTo>
                <a:cubicBezTo>
                  <a:pt x="4857781" y="2369300"/>
                  <a:pt x="4833636" y="2378083"/>
                  <a:pt x="4807296" y="2384671"/>
                </a:cubicBezTo>
                <a:cubicBezTo>
                  <a:pt x="4785346" y="2391258"/>
                  <a:pt x="4778761" y="2402237"/>
                  <a:pt x="4776566" y="2424195"/>
                </a:cubicBezTo>
                <a:cubicBezTo>
                  <a:pt x="4776566" y="2426391"/>
                  <a:pt x="4776566" y="2426391"/>
                  <a:pt x="4776566" y="2428586"/>
                </a:cubicBezTo>
                <a:cubicBezTo>
                  <a:pt x="4776566" y="2465915"/>
                  <a:pt x="4776566" y="2468110"/>
                  <a:pt x="4816076" y="2472502"/>
                </a:cubicBezTo>
                <a:cubicBezTo>
                  <a:pt x="4842416" y="2476894"/>
                  <a:pt x="4857781" y="2492264"/>
                  <a:pt x="4864366" y="2516418"/>
                </a:cubicBezTo>
                <a:cubicBezTo>
                  <a:pt x="4866561" y="2523005"/>
                  <a:pt x="4866561" y="2531788"/>
                  <a:pt x="4864366" y="2538376"/>
                </a:cubicBezTo>
                <a:cubicBezTo>
                  <a:pt x="4862171" y="2547159"/>
                  <a:pt x="4851196" y="2540571"/>
                  <a:pt x="4846806" y="2542767"/>
                </a:cubicBezTo>
                <a:cubicBezTo>
                  <a:pt x="4824856" y="2553746"/>
                  <a:pt x="4802906" y="2562529"/>
                  <a:pt x="4778761" y="2560334"/>
                </a:cubicBezTo>
                <a:cubicBezTo>
                  <a:pt x="4772176" y="2560334"/>
                  <a:pt x="4772176" y="2566921"/>
                  <a:pt x="4767786" y="2571312"/>
                </a:cubicBezTo>
                <a:cubicBezTo>
                  <a:pt x="4750226" y="2591075"/>
                  <a:pt x="4743641" y="2617424"/>
                  <a:pt x="4726081" y="2637186"/>
                </a:cubicBezTo>
                <a:cubicBezTo>
                  <a:pt x="4719496" y="2645969"/>
                  <a:pt x="4712911" y="2659144"/>
                  <a:pt x="4706326" y="2663535"/>
                </a:cubicBezTo>
                <a:cubicBezTo>
                  <a:pt x="4684376" y="2674514"/>
                  <a:pt x="4695351" y="2692081"/>
                  <a:pt x="4699741" y="2700864"/>
                </a:cubicBezTo>
                <a:cubicBezTo>
                  <a:pt x="4708521" y="2720626"/>
                  <a:pt x="4723886" y="2738192"/>
                  <a:pt x="4748031" y="2744780"/>
                </a:cubicBezTo>
                <a:cubicBezTo>
                  <a:pt x="4769981" y="2751367"/>
                  <a:pt x="4791931" y="2760150"/>
                  <a:pt x="4813881" y="2766737"/>
                </a:cubicBezTo>
                <a:cubicBezTo>
                  <a:pt x="4835831" y="2773325"/>
                  <a:pt x="4855586" y="2777716"/>
                  <a:pt x="4875341" y="2757954"/>
                </a:cubicBezTo>
                <a:cubicBezTo>
                  <a:pt x="4884121" y="2751367"/>
                  <a:pt x="4892901" y="2742584"/>
                  <a:pt x="4903876" y="2740388"/>
                </a:cubicBezTo>
                <a:cubicBezTo>
                  <a:pt x="4928020" y="2729409"/>
                  <a:pt x="4938996" y="2709647"/>
                  <a:pt x="4952166" y="2689885"/>
                </a:cubicBezTo>
                <a:cubicBezTo>
                  <a:pt x="4971920" y="2654752"/>
                  <a:pt x="4996066" y="2621816"/>
                  <a:pt x="5033380" y="2604249"/>
                </a:cubicBezTo>
                <a:cubicBezTo>
                  <a:pt x="5068500" y="2591075"/>
                  <a:pt x="5103620" y="2573508"/>
                  <a:pt x="5138740" y="2562529"/>
                </a:cubicBezTo>
                <a:cubicBezTo>
                  <a:pt x="5189226" y="2544963"/>
                  <a:pt x="5198006" y="2540571"/>
                  <a:pt x="5224346" y="2514222"/>
                </a:cubicBezTo>
                <a:cubicBezTo>
                  <a:pt x="5226540" y="2512026"/>
                  <a:pt x="5228736" y="2507635"/>
                  <a:pt x="5230930" y="2507635"/>
                </a:cubicBezTo>
                <a:cubicBezTo>
                  <a:pt x="5268245" y="2514222"/>
                  <a:pt x="5290195" y="2481285"/>
                  <a:pt x="5318730" y="2470306"/>
                </a:cubicBezTo>
                <a:cubicBezTo>
                  <a:pt x="5356045" y="2454936"/>
                  <a:pt x="5391165" y="2443957"/>
                  <a:pt x="5428480" y="2448348"/>
                </a:cubicBezTo>
                <a:cubicBezTo>
                  <a:pt x="5452625" y="2450544"/>
                  <a:pt x="5472380" y="2461523"/>
                  <a:pt x="5489940" y="2479089"/>
                </a:cubicBezTo>
                <a:cubicBezTo>
                  <a:pt x="5492135" y="2481285"/>
                  <a:pt x="5496525" y="2485677"/>
                  <a:pt x="5496525" y="2490068"/>
                </a:cubicBezTo>
                <a:cubicBezTo>
                  <a:pt x="5500915" y="2516418"/>
                  <a:pt x="5496525" y="2542767"/>
                  <a:pt x="5485550" y="2566921"/>
                </a:cubicBezTo>
                <a:cubicBezTo>
                  <a:pt x="5476770" y="2588879"/>
                  <a:pt x="5459210" y="2602053"/>
                  <a:pt x="5435065" y="2613032"/>
                </a:cubicBezTo>
                <a:cubicBezTo>
                  <a:pt x="5419700" y="2621816"/>
                  <a:pt x="5408725" y="2626207"/>
                  <a:pt x="5388970" y="2617424"/>
                </a:cubicBezTo>
                <a:cubicBezTo>
                  <a:pt x="5371410" y="2608641"/>
                  <a:pt x="5349460" y="2613032"/>
                  <a:pt x="5329705" y="2615228"/>
                </a:cubicBezTo>
                <a:cubicBezTo>
                  <a:pt x="5323120" y="2615228"/>
                  <a:pt x="5318730" y="2619620"/>
                  <a:pt x="5316535" y="2624011"/>
                </a:cubicBezTo>
                <a:cubicBezTo>
                  <a:pt x="5301170" y="2639382"/>
                  <a:pt x="5285805" y="2648165"/>
                  <a:pt x="5263856" y="2650361"/>
                </a:cubicBezTo>
                <a:cubicBezTo>
                  <a:pt x="5246296" y="2650361"/>
                  <a:pt x="5233126" y="2663535"/>
                  <a:pt x="5215566" y="2670123"/>
                </a:cubicBezTo>
                <a:cubicBezTo>
                  <a:pt x="5191420" y="2683298"/>
                  <a:pt x="5129960" y="2698668"/>
                  <a:pt x="5105816" y="2700864"/>
                </a:cubicBezTo>
                <a:cubicBezTo>
                  <a:pt x="5066306" y="2705255"/>
                  <a:pt x="5035576" y="2727213"/>
                  <a:pt x="5000456" y="2744780"/>
                </a:cubicBezTo>
                <a:cubicBezTo>
                  <a:pt x="4976310" y="2757954"/>
                  <a:pt x="4958750" y="2782108"/>
                  <a:pt x="4934606" y="2795283"/>
                </a:cubicBezTo>
                <a:cubicBezTo>
                  <a:pt x="4923630" y="2801870"/>
                  <a:pt x="4912656" y="2810653"/>
                  <a:pt x="4903876" y="2815045"/>
                </a:cubicBezTo>
                <a:cubicBezTo>
                  <a:pt x="4857781" y="2834807"/>
                  <a:pt x="4818271" y="2861156"/>
                  <a:pt x="4778761" y="2887506"/>
                </a:cubicBezTo>
                <a:cubicBezTo>
                  <a:pt x="4765591" y="2898485"/>
                  <a:pt x="4723886" y="2911659"/>
                  <a:pt x="4710716" y="2911659"/>
                </a:cubicBezTo>
                <a:cubicBezTo>
                  <a:pt x="4699741" y="2913855"/>
                  <a:pt x="4690961" y="2911659"/>
                  <a:pt x="4684376" y="2902876"/>
                </a:cubicBezTo>
                <a:cubicBezTo>
                  <a:pt x="4675596" y="2891897"/>
                  <a:pt x="4669011" y="2898485"/>
                  <a:pt x="4660231" y="2900680"/>
                </a:cubicBezTo>
                <a:cubicBezTo>
                  <a:pt x="4644866" y="2905072"/>
                  <a:pt x="4644866" y="2911659"/>
                  <a:pt x="4644866" y="2922638"/>
                </a:cubicBezTo>
                <a:cubicBezTo>
                  <a:pt x="4644866" y="2931421"/>
                  <a:pt x="4644866" y="2940205"/>
                  <a:pt x="4658036" y="2940205"/>
                </a:cubicBezTo>
                <a:cubicBezTo>
                  <a:pt x="4664621" y="2940205"/>
                  <a:pt x="4669011" y="2948988"/>
                  <a:pt x="4675596" y="2946792"/>
                </a:cubicBezTo>
                <a:cubicBezTo>
                  <a:pt x="4693156" y="2946792"/>
                  <a:pt x="4697546" y="2962162"/>
                  <a:pt x="4706326" y="2968750"/>
                </a:cubicBezTo>
                <a:cubicBezTo>
                  <a:pt x="4701936" y="2999491"/>
                  <a:pt x="4728276" y="2999491"/>
                  <a:pt x="4745836" y="3008274"/>
                </a:cubicBezTo>
                <a:cubicBezTo>
                  <a:pt x="4800711" y="3036819"/>
                  <a:pt x="4857781" y="3052190"/>
                  <a:pt x="4914850" y="3069756"/>
                </a:cubicBezTo>
                <a:cubicBezTo>
                  <a:pt x="4925826" y="3074148"/>
                  <a:pt x="4938996" y="3078539"/>
                  <a:pt x="4952166" y="3082931"/>
                </a:cubicBezTo>
                <a:cubicBezTo>
                  <a:pt x="4969726" y="3089518"/>
                  <a:pt x="4989480" y="3093910"/>
                  <a:pt x="5002650" y="3076343"/>
                </a:cubicBezTo>
                <a:cubicBezTo>
                  <a:pt x="5011430" y="3067560"/>
                  <a:pt x="5022406" y="3069756"/>
                  <a:pt x="5031186" y="3071952"/>
                </a:cubicBezTo>
                <a:cubicBezTo>
                  <a:pt x="5042160" y="3071952"/>
                  <a:pt x="5050940" y="3082931"/>
                  <a:pt x="5061916" y="3080735"/>
                </a:cubicBezTo>
                <a:cubicBezTo>
                  <a:pt x="5066306" y="3080735"/>
                  <a:pt x="5075086" y="3089518"/>
                  <a:pt x="5075086" y="3096105"/>
                </a:cubicBezTo>
                <a:cubicBezTo>
                  <a:pt x="5081670" y="3131238"/>
                  <a:pt x="5064110" y="3188328"/>
                  <a:pt x="5018016" y="3212482"/>
                </a:cubicBezTo>
                <a:cubicBezTo>
                  <a:pt x="4993870" y="3225657"/>
                  <a:pt x="4978506" y="3230048"/>
                  <a:pt x="4956556" y="3212482"/>
                </a:cubicBezTo>
                <a:cubicBezTo>
                  <a:pt x="4941190" y="3199307"/>
                  <a:pt x="4921436" y="3190524"/>
                  <a:pt x="4906071" y="3177349"/>
                </a:cubicBezTo>
                <a:cubicBezTo>
                  <a:pt x="4890706" y="3166370"/>
                  <a:pt x="4875341" y="3148804"/>
                  <a:pt x="4851196" y="3166370"/>
                </a:cubicBezTo>
                <a:cubicBezTo>
                  <a:pt x="4835831" y="3175154"/>
                  <a:pt x="4807296" y="3155392"/>
                  <a:pt x="4794126" y="3137825"/>
                </a:cubicBezTo>
                <a:cubicBezTo>
                  <a:pt x="4783151" y="3120259"/>
                  <a:pt x="4778761" y="3098301"/>
                  <a:pt x="4761201" y="3085126"/>
                </a:cubicBezTo>
                <a:cubicBezTo>
                  <a:pt x="4745836" y="3069756"/>
                  <a:pt x="4732666" y="3056581"/>
                  <a:pt x="4708521" y="3060973"/>
                </a:cubicBezTo>
                <a:cubicBezTo>
                  <a:pt x="4704131" y="3063169"/>
                  <a:pt x="4695351" y="3063169"/>
                  <a:pt x="4693156" y="3058777"/>
                </a:cubicBezTo>
                <a:cubicBezTo>
                  <a:pt x="4664621" y="3032428"/>
                  <a:pt x="4642671" y="3054385"/>
                  <a:pt x="4620721" y="3065364"/>
                </a:cubicBezTo>
                <a:cubicBezTo>
                  <a:pt x="4600966" y="3078539"/>
                  <a:pt x="4583406" y="3080735"/>
                  <a:pt x="4565846" y="3065364"/>
                </a:cubicBezTo>
                <a:cubicBezTo>
                  <a:pt x="4552676" y="3056581"/>
                  <a:pt x="4532921" y="3054385"/>
                  <a:pt x="4524141" y="3039015"/>
                </a:cubicBezTo>
                <a:cubicBezTo>
                  <a:pt x="4517556" y="3032428"/>
                  <a:pt x="4510971" y="3034623"/>
                  <a:pt x="4502191" y="3034623"/>
                </a:cubicBezTo>
                <a:cubicBezTo>
                  <a:pt x="4493411" y="3036819"/>
                  <a:pt x="4491216" y="3032428"/>
                  <a:pt x="4486826" y="3023644"/>
                </a:cubicBezTo>
                <a:cubicBezTo>
                  <a:pt x="4478046" y="3003882"/>
                  <a:pt x="4462681" y="3006078"/>
                  <a:pt x="4447316" y="3017057"/>
                </a:cubicBezTo>
                <a:cubicBezTo>
                  <a:pt x="4427561" y="3032428"/>
                  <a:pt x="4418781" y="3054385"/>
                  <a:pt x="4407806" y="3076343"/>
                </a:cubicBezTo>
                <a:cubicBezTo>
                  <a:pt x="4396831" y="3100497"/>
                  <a:pt x="4394636" y="3100497"/>
                  <a:pt x="4372686" y="3087322"/>
                </a:cubicBezTo>
                <a:cubicBezTo>
                  <a:pt x="4370491" y="3087322"/>
                  <a:pt x="4366101" y="3087322"/>
                  <a:pt x="4366101" y="3085126"/>
                </a:cubicBezTo>
                <a:cubicBezTo>
                  <a:pt x="4359516" y="3071952"/>
                  <a:pt x="4344151" y="3065364"/>
                  <a:pt x="4335371" y="3065364"/>
                </a:cubicBezTo>
                <a:cubicBezTo>
                  <a:pt x="4324396" y="3063169"/>
                  <a:pt x="4311226" y="3076343"/>
                  <a:pt x="4302446" y="3085126"/>
                </a:cubicBezTo>
                <a:cubicBezTo>
                  <a:pt x="4291471" y="3093910"/>
                  <a:pt x="4278301" y="3102693"/>
                  <a:pt x="4273911" y="3113672"/>
                </a:cubicBezTo>
                <a:cubicBezTo>
                  <a:pt x="4262936" y="3148804"/>
                  <a:pt x="4236596" y="3142217"/>
                  <a:pt x="4210256" y="3140021"/>
                </a:cubicBezTo>
                <a:cubicBezTo>
                  <a:pt x="4205866" y="3140021"/>
                  <a:pt x="4203672" y="3131238"/>
                  <a:pt x="4194892" y="3137825"/>
                </a:cubicBezTo>
                <a:cubicBezTo>
                  <a:pt x="4161966" y="3164175"/>
                  <a:pt x="4135626" y="3197111"/>
                  <a:pt x="4089532" y="3201503"/>
                </a:cubicBezTo>
                <a:cubicBezTo>
                  <a:pt x="4071972" y="3223461"/>
                  <a:pt x="4043436" y="3225657"/>
                  <a:pt x="4023682" y="3247615"/>
                </a:cubicBezTo>
                <a:cubicBezTo>
                  <a:pt x="3990756" y="3282747"/>
                  <a:pt x="3990756" y="3282747"/>
                  <a:pt x="3938077" y="3289335"/>
                </a:cubicBezTo>
                <a:cubicBezTo>
                  <a:pt x="3927102" y="3291530"/>
                  <a:pt x="3924907" y="3293726"/>
                  <a:pt x="3924907" y="3302509"/>
                </a:cubicBezTo>
                <a:cubicBezTo>
                  <a:pt x="3927102" y="3322271"/>
                  <a:pt x="3916127" y="3339838"/>
                  <a:pt x="3907347" y="3357404"/>
                </a:cubicBezTo>
                <a:cubicBezTo>
                  <a:pt x="3905152" y="3361795"/>
                  <a:pt x="3907347" y="3366187"/>
                  <a:pt x="3900762" y="3368383"/>
                </a:cubicBezTo>
                <a:cubicBezTo>
                  <a:pt x="3861252" y="3381558"/>
                  <a:pt x="3841497" y="3416690"/>
                  <a:pt x="3821742" y="3447431"/>
                </a:cubicBezTo>
                <a:cubicBezTo>
                  <a:pt x="3817352" y="3451823"/>
                  <a:pt x="3817352" y="3458410"/>
                  <a:pt x="3810767" y="3456214"/>
                </a:cubicBezTo>
                <a:cubicBezTo>
                  <a:pt x="3766867" y="3454019"/>
                  <a:pt x="3736137" y="3484760"/>
                  <a:pt x="3703212" y="3506717"/>
                </a:cubicBezTo>
                <a:cubicBezTo>
                  <a:pt x="3670287" y="3530871"/>
                  <a:pt x="3639557" y="3559416"/>
                  <a:pt x="3604437" y="3581374"/>
                </a:cubicBezTo>
                <a:cubicBezTo>
                  <a:pt x="3586877" y="3592353"/>
                  <a:pt x="3573707" y="3609919"/>
                  <a:pt x="3560537" y="3625290"/>
                </a:cubicBezTo>
                <a:cubicBezTo>
                  <a:pt x="3553952" y="3629681"/>
                  <a:pt x="3556147" y="3636269"/>
                  <a:pt x="3560537" y="3640660"/>
                </a:cubicBezTo>
                <a:cubicBezTo>
                  <a:pt x="3562732" y="3642856"/>
                  <a:pt x="3564927" y="3645052"/>
                  <a:pt x="3564927" y="3647248"/>
                </a:cubicBezTo>
                <a:cubicBezTo>
                  <a:pt x="3575902" y="3688968"/>
                  <a:pt x="3575902" y="3688968"/>
                  <a:pt x="3545172" y="3717513"/>
                </a:cubicBezTo>
                <a:cubicBezTo>
                  <a:pt x="3532002" y="3730688"/>
                  <a:pt x="3523222" y="3754841"/>
                  <a:pt x="3494687" y="3748254"/>
                </a:cubicBezTo>
                <a:cubicBezTo>
                  <a:pt x="3507857" y="3759233"/>
                  <a:pt x="3521027" y="3750450"/>
                  <a:pt x="3529807" y="3757037"/>
                </a:cubicBezTo>
                <a:cubicBezTo>
                  <a:pt x="3542977" y="3761429"/>
                  <a:pt x="3551757" y="3770212"/>
                  <a:pt x="3562732" y="3754841"/>
                </a:cubicBezTo>
                <a:cubicBezTo>
                  <a:pt x="3564927" y="3754841"/>
                  <a:pt x="3571512" y="3757037"/>
                  <a:pt x="3573707" y="3761429"/>
                </a:cubicBezTo>
                <a:cubicBezTo>
                  <a:pt x="3586877" y="3772408"/>
                  <a:pt x="3602242" y="3778995"/>
                  <a:pt x="3617607" y="3785582"/>
                </a:cubicBezTo>
                <a:cubicBezTo>
                  <a:pt x="3652727" y="3796561"/>
                  <a:pt x="3674677" y="3825106"/>
                  <a:pt x="3698822" y="3851456"/>
                </a:cubicBezTo>
                <a:cubicBezTo>
                  <a:pt x="3714187" y="3866826"/>
                  <a:pt x="3720772" y="3888784"/>
                  <a:pt x="3711992" y="3912938"/>
                </a:cubicBezTo>
                <a:cubicBezTo>
                  <a:pt x="3703212" y="3937092"/>
                  <a:pt x="3694432" y="3963441"/>
                  <a:pt x="3670287" y="3978811"/>
                </a:cubicBezTo>
                <a:cubicBezTo>
                  <a:pt x="3665897" y="3983203"/>
                  <a:pt x="3665897" y="3987595"/>
                  <a:pt x="3668092" y="3994182"/>
                </a:cubicBezTo>
                <a:cubicBezTo>
                  <a:pt x="3670287" y="4020531"/>
                  <a:pt x="3681262" y="4044685"/>
                  <a:pt x="3679067" y="4068839"/>
                </a:cubicBezTo>
                <a:cubicBezTo>
                  <a:pt x="3679067" y="4110559"/>
                  <a:pt x="3659312" y="4143495"/>
                  <a:pt x="3624192" y="4169845"/>
                </a:cubicBezTo>
                <a:cubicBezTo>
                  <a:pt x="3606632" y="4180824"/>
                  <a:pt x="3593462" y="4196194"/>
                  <a:pt x="3571512" y="4193999"/>
                </a:cubicBezTo>
                <a:cubicBezTo>
                  <a:pt x="3536392" y="4191803"/>
                  <a:pt x="3499077" y="4202782"/>
                  <a:pt x="3463957" y="4178628"/>
                </a:cubicBezTo>
                <a:cubicBezTo>
                  <a:pt x="3420057" y="4147887"/>
                  <a:pt x="3387132" y="4112754"/>
                  <a:pt x="3389327" y="4055664"/>
                </a:cubicBezTo>
                <a:cubicBezTo>
                  <a:pt x="3389327" y="4051272"/>
                  <a:pt x="3391522" y="4044685"/>
                  <a:pt x="3389327" y="4038098"/>
                </a:cubicBezTo>
                <a:cubicBezTo>
                  <a:pt x="3387132" y="4027119"/>
                  <a:pt x="3384937" y="4013944"/>
                  <a:pt x="3378352" y="4005161"/>
                </a:cubicBezTo>
                <a:cubicBezTo>
                  <a:pt x="3373962" y="3998574"/>
                  <a:pt x="3358597" y="4000769"/>
                  <a:pt x="3349817" y="4000769"/>
                </a:cubicBezTo>
                <a:cubicBezTo>
                  <a:pt x="3312502" y="4005161"/>
                  <a:pt x="3279577" y="3985399"/>
                  <a:pt x="3242262" y="3991986"/>
                </a:cubicBezTo>
                <a:cubicBezTo>
                  <a:pt x="3235678" y="3994182"/>
                  <a:pt x="3229092" y="3989790"/>
                  <a:pt x="3224702" y="3996378"/>
                </a:cubicBezTo>
                <a:cubicBezTo>
                  <a:pt x="3222508" y="4007357"/>
                  <a:pt x="3242262" y="3994182"/>
                  <a:pt x="3237872" y="4009552"/>
                </a:cubicBezTo>
                <a:cubicBezTo>
                  <a:pt x="3231288" y="4027119"/>
                  <a:pt x="3237872" y="4033706"/>
                  <a:pt x="3248848" y="4027119"/>
                </a:cubicBezTo>
                <a:cubicBezTo>
                  <a:pt x="3268602" y="4016140"/>
                  <a:pt x="3288357" y="4020531"/>
                  <a:pt x="3308112" y="4018336"/>
                </a:cubicBezTo>
                <a:cubicBezTo>
                  <a:pt x="3316892" y="4018336"/>
                  <a:pt x="3321282" y="4020531"/>
                  <a:pt x="3319087" y="4031510"/>
                </a:cubicBezTo>
                <a:cubicBezTo>
                  <a:pt x="3319087" y="4038098"/>
                  <a:pt x="3321282" y="4044685"/>
                  <a:pt x="3310307" y="4046881"/>
                </a:cubicBezTo>
                <a:cubicBezTo>
                  <a:pt x="3286162" y="4049077"/>
                  <a:pt x="3262018" y="4064447"/>
                  <a:pt x="3237872" y="4046881"/>
                </a:cubicBezTo>
                <a:cubicBezTo>
                  <a:pt x="3231288" y="4042489"/>
                  <a:pt x="3215922" y="4053468"/>
                  <a:pt x="3213728" y="4060056"/>
                </a:cubicBezTo>
                <a:cubicBezTo>
                  <a:pt x="3207142" y="4092992"/>
                  <a:pt x="3220312" y="4125929"/>
                  <a:pt x="3253238" y="4141300"/>
                </a:cubicBezTo>
                <a:cubicBezTo>
                  <a:pt x="3279577" y="4152279"/>
                  <a:pt x="3305917" y="4165453"/>
                  <a:pt x="3325672" y="4187411"/>
                </a:cubicBezTo>
                <a:cubicBezTo>
                  <a:pt x="3332257" y="4193999"/>
                  <a:pt x="3338842" y="4198390"/>
                  <a:pt x="3347622" y="4189607"/>
                </a:cubicBezTo>
                <a:cubicBezTo>
                  <a:pt x="3354207" y="4180824"/>
                  <a:pt x="3356402" y="4196194"/>
                  <a:pt x="3362987" y="4196194"/>
                </a:cubicBezTo>
                <a:cubicBezTo>
                  <a:pt x="3369572" y="4193999"/>
                  <a:pt x="3384937" y="4191803"/>
                  <a:pt x="3380547" y="4204977"/>
                </a:cubicBezTo>
                <a:cubicBezTo>
                  <a:pt x="3378352" y="4213761"/>
                  <a:pt x="3371767" y="4222544"/>
                  <a:pt x="3358597" y="4220348"/>
                </a:cubicBezTo>
                <a:cubicBezTo>
                  <a:pt x="3352012" y="4220348"/>
                  <a:pt x="3347622" y="4215956"/>
                  <a:pt x="3343232" y="4213761"/>
                </a:cubicBezTo>
                <a:cubicBezTo>
                  <a:pt x="3303722" y="4200586"/>
                  <a:pt x="3270797" y="4174236"/>
                  <a:pt x="3231288" y="4154474"/>
                </a:cubicBezTo>
                <a:cubicBezTo>
                  <a:pt x="3226898" y="4152279"/>
                  <a:pt x="3222508" y="4150083"/>
                  <a:pt x="3215922" y="4147887"/>
                </a:cubicBezTo>
                <a:cubicBezTo>
                  <a:pt x="3191778" y="4136908"/>
                  <a:pt x="3172022" y="4150083"/>
                  <a:pt x="3169828" y="4176432"/>
                </a:cubicBezTo>
                <a:cubicBezTo>
                  <a:pt x="3169828" y="4185215"/>
                  <a:pt x="3169828" y="4196194"/>
                  <a:pt x="3169828" y="4207173"/>
                </a:cubicBezTo>
                <a:cubicBezTo>
                  <a:pt x="3169828" y="4215956"/>
                  <a:pt x="3169828" y="4226935"/>
                  <a:pt x="3169828" y="4240110"/>
                </a:cubicBezTo>
                <a:cubicBezTo>
                  <a:pt x="3150072" y="4240110"/>
                  <a:pt x="3128122" y="4233523"/>
                  <a:pt x="3112758" y="4240110"/>
                </a:cubicBezTo>
                <a:cubicBezTo>
                  <a:pt x="3095198" y="4248893"/>
                  <a:pt x="3084222" y="4268655"/>
                  <a:pt x="3068858" y="4284026"/>
                </a:cubicBezTo>
                <a:cubicBezTo>
                  <a:pt x="3055688" y="4295005"/>
                  <a:pt x="3044712" y="4308179"/>
                  <a:pt x="3031543" y="4319158"/>
                </a:cubicBezTo>
                <a:cubicBezTo>
                  <a:pt x="3016178" y="4334529"/>
                  <a:pt x="3016178" y="4334529"/>
                  <a:pt x="2994228" y="4321354"/>
                </a:cubicBezTo>
                <a:cubicBezTo>
                  <a:pt x="2976668" y="4312571"/>
                  <a:pt x="2943743" y="4319158"/>
                  <a:pt x="2930573" y="4334529"/>
                </a:cubicBezTo>
                <a:cubicBezTo>
                  <a:pt x="2926183" y="4338920"/>
                  <a:pt x="2923988" y="4343312"/>
                  <a:pt x="2923988" y="4345508"/>
                </a:cubicBezTo>
                <a:cubicBezTo>
                  <a:pt x="2930573" y="4371857"/>
                  <a:pt x="2913013" y="4393815"/>
                  <a:pt x="2915208" y="4417969"/>
                </a:cubicBezTo>
                <a:cubicBezTo>
                  <a:pt x="2917403" y="4428948"/>
                  <a:pt x="2908623" y="4435535"/>
                  <a:pt x="2902038" y="4439927"/>
                </a:cubicBezTo>
                <a:cubicBezTo>
                  <a:pt x="2897648" y="4442122"/>
                  <a:pt x="2891063" y="4439927"/>
                  <a:pt x="2891063" y="4435535"/>
                </a:cubicBezTo>
                <a:cubicBezTo>
                  <a:pt x="2888868" y="4417969"/>
                  <a:pt x="2888868" y="4400402"/>
                  <a:pt x="2888868" y="4382836"/>
                </a:cubicBezTo>
                <a:cubicBezTo>
                  <a:pt x="2891063" y="4365270"/>
                  <a:pt x="2886673" y="4356487"/>
                  <a:pt x="2873503" y="4363074"/>
                </a:cubicBezTo>
                <a:cubicBezTo>
                  <a:pt x="2862528" y="4365270"/>
                  <a:pt x="2851553" y="4371857"/>
                  <a:pt x="2842773" y="4376249"/>
                </a:cubicBezTo>
                <a:cubicBezTo>
                  <a:pt x="2836188" y="4382836"/>
                  <a:pt x="2831798" y="4389424"/>
                  <a:pt x="2823018" y="4396011"/>
                </a:cubicBezTo>
                <a:cubicBezTo>
                  <a:pt x="2812043" y="4382836"/>
                  <a:pt x="2812043" y="4367466"/>
                  <a:pt x="2820823" y="4356487"/>
                </a:cubicBezTo>
                <a:cubicBezTo>
                  <a:pt x="2833993" y="4341116"/>
                  <a:pt x="2818628" y="4338920"/>
                  <a:pt x="2812043" y="4336725"/>
                </a:cubicBezTo>
                <a:cubicBezTo>
                  <a:pt x="2807653" y="4334529"/>
                  <a:pt x="2794483" y="4330137"/>
                  <a:pt x="2792288" y="4343312"/>
                </a:cubicBezTo>
                <a:cubicBezTo>
                  <a:pt x="2792288" y="4363074"/>
                  <a:pt x="2783508" y="4378445"/>
                  <a:pt x="2783508" y="4398207"/>
                </a:cubicBezTo>
                <a:cubicBezTo>
                  <a:pt x="2779118" y="4435535"/>
                  <a:pt x="2779118" y="4472863"/>
                  <a:pt x="2765948" y="4510192"/>
                </a:cubicBezTo>
                <a:cubicBezTo>
                  <a:pt x="2763753" y="4514583"/>
                  <a:pt x="2765948" y="4523366"/>
                  <a:pt x="2765948" y="4529954"/>
                </a:cubicBezTo>
                <a:cubicBezTo>
                  <a:pt x="2765948" y="4538737"/>
                  <a:pt x="2768143" y="4547520"/>
                  <a:pt x="2757168" y="4545324"/>
                </a:cubicBezTo>
                <a:cubicBezTo>
                  <a:pt x="2748388" y="4545324"/>
                  <a:pt x="2743998" y="4538737"/>
                  <a:pt x="2741803" y="4532150"/>
                </a:cubicBezTo>
                <a:cubicBezTo>
                  <a:pt x="2737413" y="4527758"/>
                  <a:pt x="2741803" y="4521171"/>
                  <a:pt x="2739608" y="4516779"/>
                </a:cubicBezTo>
                <a:cubicBezTo>
                  <a:pt x="2735218" y="4499213"/>
                  <a:pt x="2750583" y="4490430"/>
                  <a:pt x="2750583" y="4475059"/>
                </a:cubicBezTo>
                <a:cubicBezTo>
                  <a:pt x="2748388" y="4464080"/>
                  <a:pt x="2743998" y="4448710"/>
                  <a:pt x="2754973" y="4437731"/>
                </a:cubicBezTo>
                <a:cubicBezTo>
                  <a:pt x="2761558" y="4431143"/>
                  <a:pt x="2757168" y="4422360"/>
                  <a:pt x="2757168" y="4413577"/>
                </a:cubicBezTo>
                <a:cubicBezTo>
                  <a:pt x="2759363" y="4396011"/>
                  <a:pt x="2754973" y="4376249"/>
                  <a:pt x="2759363" y="4360878"/>
                </a:cubicBezTo>
                <a:cubicBezTo>
                  <a:pt x="2765948" y="4334529"/>
                  <a:pt x="2757168" y="4316963"/>
                  <a:pt x="2737413" y="4301592"/>
                </a:cubicBezTo>
                <a:cubicBezTo>
                  <a:pt x="2715463" y="4305984"/>
                  <a:pt x="2728633" y="4332333"/>
                  <a:pt x="2713268" y="4341116"/>
                </a:cubicBezTo>
                <a:cubicBezTo>
                  <a:pt x="2715463" y="4376249"/>
                  <a:pt x="2695708" y="4404794"/>
                  <a:pt x="2695708" y="4439927"/>
                </a:cubicBezTo>
                <a:cubicBezTo>
                  <a:pt x="2695708" y="4459689"/>
                  <a:pt x="2680343" y="4477255"/>
                  <a:pt x="2678148" y="4497017"/>
                </a:cubicBezTo>
                <a:cubicBezTo>
                  <a:pt x="2675953" y="4505800"/>
                  <a:pt x="2664978" y="4503604"/>
                  <a:pt x="2658393" y="4501409"/>
                </a:cubicBezTo>
                <a:cubicBezTo>
                  <a:pt x="2651808" y="4501409"/>
                  <a:pt x="2651808" y="4492625"/>
                  <a:pt x="2654003" y="4488234"/>
                </a:cubicBezTo>
                <a:cubicBezTo>
                  <a:pt x="2669368" y="4457493"/>
                  <a:pt x="2667173" y="4420165"/>
                  <a:pt x="2678148" y="4389424"/>
                </a:cubicBezTo>
                <a:cubicBezTo>
                  <a:pt x="2682538" y="4378445"/>
                  <a:pt x="2682538" y="4367466"/>
                  <a:pt x="2686928" y="4356487"/>
                </a:cubicBezTo>
                <a:cubicBezTo>
                  <a:pt x="2693513" y="4338920"/>
                  <a:pt x="2680343" y="4319158"/>
                  <a:pt x="2673758" y="4301592"/>
                </a:cubicBezTo>
                <a:cubicBezTo>
                  <a:pt x="2667173" y="4281830"/>
                  <a:pt x="2664978" y="4259872"/>
                  <a:pt x="2671563" y="4242306"/>
                </a:cubicBezTo>
                <a:cubicBezTo>
                  <a:pt x="2680343" y="4224740"/>
                  <a:pt x="2673758" y="4211565"/>
                  <a:pt x="2671563" y="4196194"/>
                </a:cubicBezTo>
                <a:cubicBezTo>
                  <a:pt x="2667173" y="4174236"/>
                  <a:pt x="2656198" y="4158866"/>
                  <a:pt x="2645223" y="4141300"/>
                </a:cubicBezTo>
                <a:cubicBezTo>
                  <a:pt x="2640833" y="4130321"/>
                  <a:pt x="2632053" y="4121538"/>
                  <a:pt x="2616688" y="4132516"/>
                </a:cubicBezTo>
                <a:cubicBezTo>
                  <a:pt x="2605713" y="4139104"/>
                  <a:pt x="2590348" y="4134712"/>
                  <a:pt x="2583763" y="4121538"/>
                </a:cubicBezTo>
                <a:cubicBezTo>
                  <a:pt x="2570593" y="4101775"/>
                  <a:pt x="2550838" y="4103971"/>
                  <a:pt x="2533278" y="4108363"/>
                </a:cubicBezTo>
                <a:cubicBezTo>
                  <a:pt x="2502548" y="4117146"/>
                  <a:pt x="2474013" y="4123733"/>
                  <a:pt x="2441088" y="4125929"/>
                </a:cubicBezTo>
                <a:cubicBezTo>
                  <a:pt x="2427918" y="4125929"/>
                  <a:pt x="2414748" y="4119342"/>
                  <a:pt x="2401578" y="4114950"/>
                </a:cubicBezTo>
                <a:cubicBezTo>
                  <a:pt x="2357679" y="4092992"/>
                  <a:pt x="2326949" y="4057860"/>
                  <a:pt x="2300609" y="4018336"/>
                </a:cubicBezTo>
                <a:cubicBezTo>
                  <a:pt x="2276464" y="3981007"/>
                  <a:pt x="2254514" y="3943679"/>
                  <a:pt x="2234759" y="3904155"/>
                </a:cubicBezTo>
                <a:cubicBezTo>
                  <a:pt x="2221589" y="3877805"/>
                  <a:pt x="2199639" y="3851456"/>
                  <a:pt x="2190859" y="3822911"/>
                </a:cubicBezTo>
                <a:cubicBezTo>
                  <a:pt x="2177689" y="3785582"/>
                  <a:pt x="2151349" y="3772408"/>
                  <a:pt x="2118424" y="3761429"/>
                </a:cubicBezTo>
                <a:cubicBezTo>
                  <a:pt x="2094279" y="3754841"/>
                  <a:pt x="2092084" y="3752645"/>
                  <a:pt x="2083304" y="3772408"/>
                </a:cubicBezTo>
                <a:cubicBezTo>
                  <a:pt x="2076719" y="3781191"/>
                  <a:pt x="2074524" y="3789974"/>
                  <a:pt x="2063549" y="3789974"/>
                </a:cubicBezTo>
                <a:cubicBezTo>
                  <a:pt x="2048184" y="3789974"/>
                  <a:pt x="2035014" y="3792170"/>
                  <a:pt x="2021844" y="3781191"/>
                </a:cubicBezTo>
                <a:lnTo>
                  <a:pt x="2008717" y="3760713"/>
                </a:lnTo>
                <a:lnTo>
                  <a:pt x="1923143" y="3846286"/>
                </a:lnTo>
                <a:lnTo>
                  <a:pt x="1859631" y="3782774"/>
                </a:lnTo>
                <a:lnTo>
                  <a:pt x="1853652" y="3782563"/>
                </a:lnTo>
                <a:cubicBezTo>
                  <a:pt x="1846793" y="3784485"/>
                  <a:pt x="1840757" y="3788876"/>
                  <a:pt x="1835269" y="3796561"/>
                </a:cubicBezTo>
                <a:cubicBezTo>
                  <a:pt x="1822099" y="3814127"/>
                  <a:pt x="1797954" y="3825106"/>
                  <a:pt x="1791369" y="3849260"/>
                </a:cubicBezTo>
                <a:cubicBezTo>
                  <a:pt x="1776004" y="3849260"/>
                  <a:pt x="1771614" y="3866826"/>
                  <a:pt x="1760639" y="3869022"/>
                </a:cubicBezTo>
                <a:cubicBezTo>
                  <a:pt x="1738689" y="3873414"/>
                  <a:pt x="1740884" y="3888784"/>
                  <a:pt x="1738689" y="3904155"/>
                </a:cubicBezTo>
                <a:cubicBezTo>
                  <a:pt x="1738689" y="3917329"/>
                  <a:pt x="1745274" y="3932700"/>
                  <a:pt x="1732104" y="3945875"/>
                </a:cubicBezTo>
                <a:cubicBezTo>
                  <a:pt x="1727714" y="3948070"/>
                  <a:pt x="1725519" y="3961245"/>
                  <a:pt x="1740884" y="3967833"/>
                </a:cubicBezTo>
                <a:cubicBezTo>
                  <a:pt x="1762834" y="3978811"/>
                  <a:pt x="1756249" y="4005161"/>
                  <a:pt x="1756249" y="4024923"/>
                </a:cubicBezTo>
                <a:cubicBezTo>
                  <a:pt x="1734299" y="4022727"/>
                  <a:pt x="1725519" y="4007357"/>
                  <a:pt x="1723324" y="3987595"/>
                </a:cubicBezTo>
                <a:cubicBezTo>
                  <a:pt x="1721129" y="3974420"/>
                  <a:pt x="1714544" y="3967833"/>
                  <a:pt x="1701374" y="3965637"/>
                </a:cubicBezTo>
                <a:cubicBezTo>
                  <a:pt x="1696984" y="3965637"/>
                  <a:pt x="1692594" y="3965637"/>
                  <a:pt x="1688204" y="3963441"/>
                </a:cubicBezTo>
                <a:cubicBezTo>
                  <a:pt x="1675034" y="3950266"/>
                  <a:pt x="1661864" y="3930504"/>
                  <a:pt x="1644304" y="3923917"/>
                </a:cubicBezTo>
                <a:cubicBezTo>
                  <a:pt x="1628939" y="3917329"/>
                  <a:pt x="1609184" y="3917329"/>
                  <a:pt x="1593819" y="3906350"/>
                </a:cubicBezTo>
                <a:cubicBezTo>
                  <a:pt x="1587234" y="3901959"/>
                  <a:pt x="1576259" y="3897567"/>
                  <a:pt x="1571869" y="3888784"/>
                </a:cubicBezTo>
                <a:cubicBezTo>
                  <a:pt x="1545529" y="3860239"/>
                  <a:pt x="1508214" y="3842673"/>
                  <a:pt x="1484069" y="3811932"/>
                </a:cubicBezTo>
                <a:cubicBezTo>
                  <a:pt x="1479679" y="3807540"/>
                  <a:pt x="1473095" y="3805344"/>
                  <a:pt x="1468705" y="3811932"/>
                </a:cubicBezTo>
                <a:cubicBezTo>
                  <a:pt x="1466510" y="3814127"/>
                  <a:pt x="1466510" y="3818519"/>
                  <a:pt x="1468705" y="3822911"/>
                </a:cubicBezTo>
                <a:cubicBezTo>
                  <a:pt x="1490654" y="3862435"/>
                  <a:pt x="1514799" y="3901959"/>
                  <a:pt x="1549919" y="3928308"/>
                </a:cubicBezTo>
                <a:cubicBezTo>
                  <a:pt x="1560894" y="3937092"/>
                  <a:pt x="1565284" y="3941483"/>
                  <a:pt x="1563089" y="3952462"/>
                </a:cubicBezTo>
                <a:cubicBezTo>
                  <a:pt x="1563089" y="3965637"/>
                  <a:pt x="1547724" y="3981007"/>
                  <a:pt x="1536749" y="3983203"/>
                </a:cubicBezTo>
                <a:cubicBezTo>
                  <a:pt x="1523579" y="3985399"/>
                  <a:pt x="1512604" y="3978811"/>
                  <a:pt x="1512604" y="3967833"/>
                </a:cubicBezTo>
                <a:cubicBezTo>
                  <a:pt x="1510409" y="3954658"/>
                  <a:pt x="1495044" y="3961245"/>
                  <a:pt x="1495044" y="3952462"/>
                </a:cubicBezTo>
                <a:cubicBezTo>
                  <a:pt x="1495044" y="3941483"/>
                  <a:pt x="1486264" y="3939287"/>
                  <a:pt x="1481874" y="3932700"/>
                </a:cubicBezTo>
                <a:cubicBezTo>
                  <a:pt x="1464315" y="3912938"/>
                  <a:pt x="1451145" y="3893176"/>
                  <a:pt x="1448950" y="3866826"/>
                </a:cubicBezTo>
                <a:cubicBezTo>
                  <a:pt x="1448950" y="3847064"/>
                  <a:pt x="1429195" y="3838281"/>
                  <a:pt x="1427000" y="3818519"/>
                </a:cubicBezTo>
                <a:cubicBezTo>
                  <a:pt x="1427000" y="3787778"/>
                  <a:pt x="1400660" y="3768016"/>
                  <a:pt x="1394075" y="3739471"/>
                </a:cubicBezTo>
                <a:cubicBezTo>
                  <a:pt x="1385295" y="3704338"/>
                  <a:pt x="1367735" y="3671401"/>
                  <a:pt x="1361150" y="3634073"/>
                </a:cubicBezTo>
                <a:cubicBezTo>
                  <a:pt x="1358955" y="3618702"/>
                  <a:pt x="1347980" y="3612115"/>
                  <a:pt x="1334810" y="3605528"/>
                </a:cubicBezTo>
                <a:cubicBezTo>
                  <a:pt x="1326030" y="3603332"/>
                  <a:pt x="1317250" y="3596745"/>
                  <a:pt x="1317250" y="3587961"/>
                </a:cubicBezTo>
                <a:cubicBezTo>
                  <a:pt x="1319445" y="3570395"/>
                  <a:pt x="1304080" y="3563808"/>
                  <a:pt x="1295300" y="3552829"/>
                </a:cubicBezTo>
                <a:cubicBezTo>
                  <a:pt x="1277740" y="3592353"/>
                  <a:pt x="1271155" y="3634073"/>
                  <a:pt x="1273350" y="3671401"/>
                </a:cubicBezTo>
                <a:cubicBezTo>
                  <a:pt x="1273350" y="3688968"/>
                  <a:pt x="1286520" y="3693359"/>
                  <a:pt x="1293105" y="3704338"/>
                </a:cubicBezTo>
                <a:cubicBezTo>
                  <a:pt x="1304080" y="3721904"/>
                  <a:pt x="1310665" y="3737275"/>
                  <a:pt x="1308470" y="3759233"/>
                </a:cubicBezTo>
                <a:cubicBezTo>
                  <a:pt x="1308470" y="3772408"/>
                  <a:pt x="1308470" y="3783386"/>
                  <a:pt x="1308470" y="3800953"/>
                </a:cubicBezTo>
                <a:cubicBezTo>
                  <a:pt x="1286520" y="3792170"/>
                  <a:pt x="1264570" y="3789974"/>
                  <a:pt x="1262375" y="3759233"/>
                </a:cubicBezTo>
                <a:cubicBezTo>
                  <a:pt x="1262375" y="3746058"/>
                  <a:pt x="1249205" y="3724100"/>
                  <a:pt x="1233840" y="3721904"/>
                </a:cubicBezTo>
                <a:cubicBezTo>
                  <a:pt x="1216280" y="3719709"/>
                  <a:pt x="1218475" y="3706534"/>
                  <a:pt x="1216280" y="3699947"/>
                </a:cubicBezTo>
                <a:cubicBezTo>
                  <a:pt x="1211890" y="3682380"/>
                  <a:pt x="1205305" y="3662618"/>
                  <a:pt x="1194330" y="3649443"/>
                </a:cubicBezTo>
                <a:cubicBezTo>
                  <a:pt x="1181160" y="3634073"/>
                  <a:pt x="1189940" y="3614311"/>
                  <a:pt x="1178965" y="3596745"/>
                </a:cubicBezTo>
                <a:cubicBezTo>
                  <a:pt x="1172380" y="3587961"/>
                  <a:pt x="1172380" y="3576983"/>
                  <a:pt x="1157015" y="3570395"/>
                </a:cubicBezTo>
                <a:cubicBezTo>
                  <a:pt x="1137260" y="3561612"/>
                  <a:pt x="1128480" y="3544046"/>
                  <a:pt x="1135065" y="3519892"/>
                </a:cubicBezTo>
                <a:cubicBezTo>
                  <a:pt x="1146040" y="3517696"/>
                  <a:pt x="1159210" y="3519892"/>
                  <a:pt x="1167990" y="3515501"/>
                </a:cubicBezTo>
                <a:cubicBezTo>
                  <a:pt x="1178965" y="3506717"/>
                  <a:pt x="1185550" y="3493543"/>
                  <a:pt x="1185550" y="3478172"/>
                </a:cubicBezTo>
                <a:cubicBezTo>
                  <a:pt x="1185550" y="3467193"/>
                  <a:pt x="1198720" y="3464997"/>
                  <a:pt x="1196525" y="3451823"/>
                </a:cubicBezTo>
                <a:cubicBezTo>
                  <a:pt x="1194330" y="3445235"/>
                  <a:pt x="1209695" y="3451823"/>
                  <a:pt x="1211890" y="3443040"/>
                </a:cubicBezTo>
                <a:cubicBezTo>
                  <a:pt x="1211890" y="3440844"/>
                  <a:pt x="1200915" y="3440844"/>
                  <a:pt x="1196525" y="3436452"/>
                </a:cubicBezTo>
                <a:cubicBezTo>
                  <a:pt x="1192135" y="3429865"/>
                  <a:pt x="1189940" y="3423277"/>
                  <a:pt x="1185550" y="3414494"/>
                </a:cubicBezTo>
                <a:cubicBezTo>
                  <a:pt x="1183355" y="3403515"/>
                  <a:pt x="1187745" y="3396928"/>
                  <a:pt x="1200915" y="3394732"/>
                </a:cubicBezTo>
                <a:cubicBezTo>
                  <a:pt x="1227255" y="3392536"/>
                  <a:pt x="1236035" y="3383753"/>
                  <a:pt x="1238230" y="3355208"/>
                </a:cubicBezTo>
                <a:cubicBezTo>
                  <a:pt x="1238230" y="3346425"/>
                  <a:pt x="1253595" y="3344229"/>
                  <a:pt x="1242620" y="3333250"/>
                </a:cubicBezTo>
                <a:cubicBezTo>
                  <a:pt x="1211890" y="3342033"/>
                  <a:pt x="1194330" y="3368383"/>
                  <a:pt x="1167990" y="3383753"/>
                </a:cubicBezTo>
                <a:cubicBezTo>
                  <a:pt x="1163600" y="3385949"/>
                  <a:pt x="1161405" y="3390341"/>
                  <a:pt x="1159210" y="3392536"/>
                </a:cubicBezTo>
                <a:cubicBezTo>
                  <a:pt x="1152625" y="3396928"/>
                  <a:pt x="1148235" y="3396928"/>
                  <a:pt x="1143845" y="3392536"/>
                </a:cubicBezTo>
                <a:cubicBezTo>
                  <a:pt x="1141650" y="3388145"/>
                  <a:pt x="1141650" y="3383753"/>
                  <a:pt x="1143845" y="3379362"/>
                </a:cubicBezTo>
                <a:cubicBezTo>
                  <a:pt x="1159210" y="3366187"/>
                  <a:pt x="1172380" y="3348621"/>
                  <a:pt x="1187745" y="3337642"/>
                </a:cubicBezTo>
                <a:cubicBezTo>
                  <a:pt x="1209695" y="3322271"/>
                  <a:pt x="1207500" y="3300313"/>
                  <a:pt x="1203110" y="3282747"/>
                </a:cubicBezTo>
                <a:cubicBezTo>
                  <a:pt x="1198720" y="3269572"/>
                  <a:pt x="1196525" y="3249810"/>
                  <a:pt x="1174575" y="3245419"/>
                </a:cubicBezTo>
                <a:cubicBezTo>
                  <a:pt x="1163600" y="3243223"/>
                  <a:pt x="1152625" y="3234440"/>
                  <a:pt x="1141650" y="3227853"/>
                </a:cubicBezTo>
                <a:cubicBezTo>
                  <a:pt x="1110920" y="3210286"/>
                  <a:pt x="1099945" y="3183937"/>
                  <a:pt x="1110920" y="3151000"/>
                </a:cubicBezTo>
                <a:cubicBezTo>
                  <a:pt x="1119700" y="3124651"/>
                  <a:pt x="1126285" y="3100497"/>
                  <a:pt x="1108725" y="3074148"/>
                </a:cubicBezTo>
                <a:cubicBezTo>
                  <a:pt x="1097750" y="3060973"/>
                  <a:pt x="1082385" y="3036819"/>
                  <a:pt x="1067020" y="3025840"/>
                </a:cubicBezTo>
                <a:cubicBezTo>
                  <a:pt x="1053850" y="3014861"/>
                  <a:pt x="1045070" y="2997295"/>
                  <a:pt x="1025315" y="2990708"/>
                </a:cubicBezTo>
                <a:cubicBezTo>
                  <a:pt x="1018730" y="2988512"/>
                  <a:pt x="1018730" y="2981924"/>
                  <a:pt x="1018730" y="2977533"/>
                </a:cubicBezTo>
                <a:lnTo>
                  <a:pt x="1022125" y="2945268"/>
                </a:lnTo>
                <a:lnTo>
                  <a:pt x="0" y="19231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5209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0836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6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84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4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51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01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56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82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1/27/22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5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8" r:id="rId12"/>
    <p:sldLayoutId id="2147483759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lvinhus/sql_projec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Eira.augusto.jr@gmail.com" TargetMode="External"/><Relationship Id="rId4" Type="http://schemas.openxmlformats.org/officeDocument/2006/relationships/hyperlink" Target="mailto:bnbmuniz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ssoa sentada na mesa com computador&#10;&#10;Descrição gerada automaticamente com confiança média">
            <a:extLst>
              <a:ext uri="{FF2B5EF4-FFF2-40B4-BE49-F238E27FC236}">
                <a16:creationId xmlns:a16="http://schemas.microsoft.com/office/drawing/2014/main" id="{ACB6D0D9-696E-9048-AAF4-39F194CE1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0B47BAC-D2CB-CA48-BCA5-77FD3E9DCC22}"/>
              </a:ext>
            </a:extLst>
          </p:cNvPr>
          <p:cNvSpPr/>
          <p:nvPr/>
        </p:nvSpPr>
        <p:spPr>
          <a:xfrm>
            <a:off x="0" y="0"/>
            <a:ext cx="12191999" cy="7658100"/>
          </a:xfrm>
          <a:prstGeom prst="rect">
            <a:avLst/>
          </a:prstGeom>
          <a:solidFill>
            <a:srgbClr val="4F3DD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4402ACB-F13B-214E-A6FD-80A27CB64791}"/>
              </a:ext>
            </a:extLst>
          </p:cNvPr>
          <p:cNvGrpSpPr/>
          <p:nvPr/>
        </p:nvGrpSpPr>
        <p:grpSpPr>
          <a:xfrm>
            <a:off x="4069079" y="2098040"/>
            <a:ext cx="4053840" cy="3931920"/>
            <a:chOff x="4069079" y="2098040"/>
            <a:chExt cx="4053840" cy="39319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A599FFE-FEFD-CC4E-82CC-0D9325DAD531}"/>
                </a:ext>
              </a:extLst>
            </p:cNvPr>
            <p:cNvSpPr/>
            <p:nvPr/>
          </p:nvSpPr>
          <p:spPr>
            <a:xfrm>
              <a:off x="4069079" y="2098040"/>
              <a:ext cx="4053840" cy="3931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3C53FCB-C078-3F46-8068-79360B9B9334}"/>
                </a:ext>
              </a:extLst>
            </p:cNvPr>
            <p:cNvSpPr/>
            <p:nvPr/>
          </p:nvSpPr>
          <p:spPr>
            <a:xfrm>
              <a:off x="4190999" y="2240280"/>
              <a:ext cx="3794761" cy="3657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F3DD7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CC503AA-EB71-C74A-8FA6-D6C94F389923}"/>
              </a:ext>
            </a:extLst>
          </p:cNvPr>
          <p:cNvGrpSpPr/>
          <p:nvPr/>
        </p:nvGrpSpPr>
        <p:grpSpPr>
          <a:xfrm>
            <a:off x="4436684" y="3340998"/>
            <a:ext cx="3384524" cy="1637498"/>
            <a:chOff x="4449384" y="3340998"/>
            <a:chExt cx="3384524" cy="1637498"/>
          </a:xfrm>
        </p:grpSpPr>
        <p:sp>
          <p:nvSpPr>
            <p:cNvPr id="11" name="Text Placeholder 2">
              <a:extLst>
                <a:ext uri="{FF2B5EF4-FFF2-40B4-BE49-F238E27FC236}">
                  <a16:creationId xmlns:a16="http://schemas.microsoft.com/office/drawing/2014/main" id="{6DBBAF0F-7802-B845-BDD2-48DFE3BDAA52}"/>
                </a:ext>
              </a:extLst>
            </p:cNvPr>
            <p:cNvSpPr txBox="1">
              <a:spLocks/>
            </p:cNvSpPr>
            <p:nvPr/>
          </p:nvSpPr>
          <p:spPr>
            <a:xfrm>
              <a:off x="4449532" y="3340998"/>
              <a:ext cx="3384376" cy="10482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000" kern="1200" cap="all" spc="200" baseline="0">
                  <a:solidFill>
                    <a:schemeClr val="tx1">
                      <a:alpha val="60000"/>
                    </a:schemeClr>
                  </a:solidFill>
                  <a:latin typeface="+mj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4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competitive</a:t>
              </a:r>
              <a:r>
                <a:rPr lang="pt-BR" sz="4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4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landscape</a:t>
              </a:r>
              <a:endParaRPr lang="en-US" altLang="ko-KR" sz="4000" b="1" dirty="0">
                <a:solidFill>
                  <a:srgbClr val="57A7BD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104ED759-3E42-D148-A1F0-0E0AA944B4F4}"/>
                </a:ext>
              </a:extLst>
            </p:cNvPr>
            <p:cNvSpPr txBox="1">
              <a:spLocks/>
            </p:cNvSpPr>
            <p:nvPr/>
          </p:nvSpPr>
          <p:spPr>
            <a:xfrm>
              <a:off x="4449384" y="4497318"/>
              <a:ext cx="3384376" cy="481178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pt-BR"/>
              </a:defPPr>
              <a:lvl1pPr marL="0" algn="ctr" defTabSz="914400" rtl="0" eaLnBrk="1" latinLnBrk="0" hangingPunct="1">
                <a:defRPr sz="1000" kern="1200" cap="all" spc="300" baseline="0">
                  <a:solidFill>
                    <a:schemeClr val="tx1">
                      <a:alpha val="60000"/>
                    </a:schemeClr>
                  </a:solidFill>
                  <a:latin typeface="+mj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latin typeface="Calibri" panose="020F0502020204030204" pitchFamily="34" charset="0"/>
                  <a:cs typeface="Calibri" panose="020F0502020204030204" pitchFamily="34" charset="0"/>
                </a:rPr>
                <a:t>Project 2</a:t>
              </a:r>
            </a:p>
            <a:p>
              <a:endParaRPr lang="en-US" altLang="ko-KR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altLang="ko-KR" sz="800" dirty="0">
                  <a:latin typeface="Calibri" panose="020F0502020204030204" pitchFamily="34" charset="0"/>
                  <a:cs typeface="Calibri" panose="020F0502020204030204" pitchFamily="34" charset="0"/>
                </a:rPr>
                <a:t>Augusto Eira, Bárbara Muniz and </a:t>
              </a:r>
              <a:r>
                <a:rPr lang="en-US" altLang="ko-KR" sz="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Gonçalo</a:t>
              </a:r>
              <a:r>
                <a:rPr lang="en-US" altLang="ko-KR" sz="8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Calvinho</a:t>
              </a:r>
              <a:endParaRPr lang="ko-KR" alt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4643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livros em cima&#10;&#10;Descrição gerada automaticamente com confiança média">
            <a:extLst>
              <a:ext uri="{FF2B5EF4-FFF2-40B4-BE49-F238E27FC236}">
                <a16:creationId xmlns:a16="http://schemas.microsoft.com/office/drawing/2014/main" id="{DB4C2345-16CC-824F-8B25-5AFEDE79A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904" y="0"/>
            <a:ext cx="13575855" cy="906260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0B47BAC-D2CB-CA48-BCA5-77FD3E9DCC22}"/>
              </a:ext>
            </a:extLst>
          </p:cNvPr>
          <p:cNvSpPr/>
          <p:nvPr/>
        </p:nvSpPr>
        <p:spPr>
          <a:xfrm>
            <a:off x="985" y="0"/>
            <a:ext cx="12191999" cy="7658100"/>
          </a:xfrm>
          <a:prstGeom prst="rect">
            <a:avLst/>
          </a:prstGeom>
          <a:solidFill>
            <a:srgbClr val="4F3DD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Google Shape;111;p2">
            <a:extLst>
              <a:ext uri="{FF2B5EF4-FFF2-40B4-BE49-F238E27FC236}">
                <a16:creationId xmlns:a16="http://schemas.microsoft.com/office/drawing/2014/main" id="{93F400F3-3A65-0B48-849F-6225493D6F07}"/>
              </a:ext>
            </a:extLst>
          </p:cNvPr>
          <p:cNvSpPr/>
          <p:nvPr/>
        </p:nvSpPr>
        <p:spPr>
          <a:xfrm>
            <a:off x="785824" y="2298067"/>
            <a:ext cx="3483500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who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work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field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evaluate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Ironhack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lvl="0" algn="r"/>
            <a:endParaRPr lang="pt-BR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r"/>
            <a:endParaRPr lang="pt-BR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2;p2">
            <a:extLst>
              <a:ext uri="{FF2B5EF4-FFF2-40B4-BE49-F238E27FC236}">
                <a16:creationId xmlns:a16="http://schemas.microsoft.com/office/drawing/2014/main" id="{778E7EE2-8B80-9442-8F02-29DE1F1C2027}"/>
              </a:ext>
            </a:extLst>
          </p:cNvPr>
          <p:cNvSpPr/>
          <p:nvPr/>
        </p:nvSpPr>
        <p:spPr>
          <a:xfrm>
            <a:off x="4960581" y="1845150"/>
            <a:ext cx="6716084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Focus: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(Non-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Alumni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field</a:t>
            </a:r>
            <a:endParaRPr lang="pt-B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Aspects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evaluated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Overall Score, 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Curriculum,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Job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endParaRPr lang="pt-BR" dirty="0">
              <a:highlight>
                <a:srgbClr val="FFFF00"/>
              </a:highlight>
            </a:endParaRPr>
          </a:p>
          <a:p>
            <a:pPr marL="285750" lvl="0" indent="-133350">
              <a:buClr>
                <a:schemeClr val="dk1"/>
              </a:buClr>
              <a:buSzPts val="2400"/>
            </a:pPr>
            <a:endParaRPr lang="pt-B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Lack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data.</a:t>
            </a:r>
          </a:p>
          <a:p>
            <a:pPr marL="285750" lvl="0" indent="-285750">
              <a:buClr>
                <a:schemeClr val="lt1"/>
              </a:buClr>
              <a:buSzPts val="2400"/>
              <a:buFont typeface="Arial"/>
              <a:buChar char="•"/>
            </a:pPr>
            <a:endParaRPr lang="pt-BR" dirty="0"/>
          </a:p>
        </p:txBody>
      </p:sp>
      <p:cxnSp>
        <p:nvCxnSpPr>
          <p:cNvPr id="13" name="Google Shape;113;p2">
            <a:extLst>
              <a:ext uri="{FF2B5EF4-FFF2-40B4-BE49-F238E27FC236}">
                <a16:creationId xmlns:a16="http://schemas.microsoft.com/office/drawing/2014/main" id="{19F8CA9F-7ED2-7F4F-A352-646654919B91}"/>
              </a:ext>
            </a:extLst>
          </p:cNvPr>
          <p:cNvCxnSpPr/>
          <p:nvPr/>
        </p:nvCxnSpPr>
        <p:spPr>
          <a:xfrm>
            <a:off x="4614952" y="371091"/>
            <a:ext cx="0" cy="609189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36095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o interior, pessoa, mulher, laranja&#10;&#10;Descrição gerada automaticamente">
            <a:extLst>
              <a:ext uri="{FF2B5EF4-FFF2-40B4-BE49-F238E27FC236}">
                <a16:creationId xmlns:a16="http://schemas.microsoft.com/office/drawing/2014/main" id="{E3A6FF12-70B8-4E44-9DCB-46CD79E17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17432" b="39144"/>
          <a:stretch/>
        </p:blipFill>
        <p:spPr>
          <a:xfrm>
            <a:off x="-25399" y="1706880"/>
            <a:ext cx="12217400" cy="4251960"/>
          </a:xfrm>
          <a:prstGeom prst="rect">
            <a:avLst/>
          </a:prstGeom>
        </p:spPr>
      </p:pic>
      <p:sp>
        <p:nvSpPr>
          <p:cNvPr id="8" name="Google Shape;119;p3">
            <a:extLst>
              <a:ext uri="{FF2B5EF4-FFF2-40B4-BE49-F238E27FC236}">
                <a16:creationId xmlns:a16="http://schemas.microsoft.com/office/drawing/2014/main" id="{399FADF8-5C2A-064B-86E7-21DDA6606AC8}"/>
              </a:ext>
            </a:extLst>
          </p:cNvPr>
          <p:cNvSpPr/>
          <p:nvPr/>
        </p:nvSpPr>
        <p:spPr>
          <a:xfrm>
            <a:off x="0" y="1706880"/>
            <a:ext cx="4191000" cy="4251960"/>
          </a:xfrm>
          <a:prstGeom prst="rect">
            <a:avLst/>
          </a:prstGeom>
          <a:solidFill>
            <a:srgbClr val="4F3DD7">
              <a:alpha val="538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8280400" y="1706880"/>
            <a:ext cx="3911600" cy="4251960"/>
          </a:xfrm>
          <a:prstGeom prst="rect">
            <a:avLst/>
          </a:prstGeom>
          <a:solidFill>
            <a:srgbClr val="4F3DD7">
              <a:alpha val="54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-25400" y="1713824"/>
            <a:ext cx="12217400" cy="4251960"/>
          </a:xfrm>
          <a:prstGeom prst="rect">
            <a:avLst/>
          </a:prstGeom>
          <a:solidFill>
            <a:srgbClr val="4F3DD7">
              <a:alpha val="75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9;p3">
            <a:extLst>
              <a:ext uri="{FF2B5EF4-FFF2-40B4-BE49-F238E27FC236}">
                <a16:creationId xmlns:a16="http://schemas.microsoft.com/office/drawing/2014/main" id="{1A988B89-4AC4-1D45-8CFE-979D774D43DE}"/>
              </a:ext>
            </a:extLst>
          </p:cNvPr>
          <p:cNvSpPr/>
          <p:nvPr/>
        </p:nvSpPr>
        <p:spPr>
          <a:xfrm>
            <a:off x="4191000" y="1706880"/>
            <a:ext cx="41910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DCAB378-BCAF-D241-B80E-6385DFD0EFF3}"/>
              </a:ext>
            </a:extLst>
          </p:cNvPr>
          <p:cNvSpPr txBox="1">
            <a:spLocks/>
          </p:cNvSpPr>
          <p:nvPr/>
        </p:nvSpPr>
        <p:spPr>
          <a:xfrm>
            <a:off x="300633" y="373580"/>
            <a:ext cx="3092412" cy="147406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800" dirty="0">
                <a:solidFill>
                  <a:srgbClr val="6061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70A0BD8-89E5-6342-BA38-F77D7F63D2DD}"/>
              </a:ext>
            </a:extLst>
          </p:cNvPr>
          <p:cNvSpPr/>
          <p:nvPr/>
        </p:nvSpPr>
        <p:spPr>
          <a:xfrm>
            <a:off x="2296695" y="2580183"/>
            <a:ext cx="7878011" cy="256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Google Shape;121;p3"/>
          <p:cNvSpPr txBox="1"/>
          <p:nvPr/>
        </p:nvSpPr>
        <p:spPr>
          <a:xfrm>
            <a:off x="4159100" y="3162888"/>
            <a:ext cx="5146133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pt-BR" sz="2800" dirty="0" err="1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Automatic</a:t>
            </a:r>
            <a:r>
              <a:rPr lang="pt-BR" sz="2800" dirty="0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dirty="0" err="1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report</a:t>
            </a:r>
            <a:r>
              <a:rPr lang="pt-BR" sz="2800" dirty="0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dirty="0" err="1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sent</a:t>
            </a:r>
            <a:r>
              <a:rPr lang="pt-BR" sz="2800" dirty="0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dirty="0" err="1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pt-BR" sz="2800" dirty="0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dirty="0" err="1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updated</a:t>
            </a:r>
            <a:r>
              <a:rPr lang="pt-BR" sz="2800" dirty="0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 data </a:t>
            </a: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DCC8F8-388B-5841-A9C7-3BE7F7DDD6FF}"/>
              </a:ext>
            </a:extLst>
          </p:cNvPr>
          <p:cNvSpPr/>
          <p:nvPr/>
        </p:nvSpPr>
        <p:spPr>
          <a:xfrm>
            <a:off x="2591098" y="2783262"/>
            <a:ext cx="7289203" cy="2213810"/>
          </a:xfrm>
          <a:prstGeom prst="rect">
            <a:avLst/>
          </a:prstGeom>
          <a:noFill/>
          <a:ln>
            <a:solidFill>
              <a:srgbClr val="6045D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 descr="Envelope aberto estrutura de tópicos">
            <a:extLst>
              <a:ext uri="{FF2B5EF4-FFF2-40B4-BE49-F238E27FC236}">
                <a16:creationId xmlns:a16="http://schemas.microsoft.com/office/drawing/2014/main" id="{9BA53237-3C09-7543-9A24-E9428D6FE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4401" y="34329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45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6061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Improvements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5B825D-8C03-4DA6-A948-EA8D49C68092}"/>
              </a:ext>
            </a:extLst>
          </p:cNvPr>
          <p:cNvGrpSpPr/>
          <p:nvPr/>
        </p:nvGrpSpPr>
        <p:grpSpPr>
          <a:xfrm>
            <a:off x="4903065" y="2690008"/>
            <a:ext cx="2364267" cy="2483950"/>
            <a:chOff x="3470458" y="2533443"/>
            <a:chExt cx="1951089" cy="2049860"/>
          </a:xfrm>
          <a:solidFill>
            <a:srgbClr val="EF4A4A"/>
          </a:solidFill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1956054D-7B66-4764-B3FA-B0079F599743}"/>
                </a:ext>
              </a:extLst>
            </p:cNvPr>
            <p:cNvSpPr/>
            <p:nvPr/>
          </p:nvSpPr>
          <p:spPr>
            <a:xfrm>
              <a:off x="3470458" y="2533443"/>
              <a:ext cx="914400" cy="914400"/>
            </a:xfrm>
            <a:prstGeom prst="diamond">
              <a:avLst/>
            </a:prstGeom>
            <a:solidFill>
              <a:schemeClr val="accent4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83F12B35-6401-49CD-B82B-06536EB4C455}"/>
                </a:ext>
              </a:extLst>
            </p:cNvPr>
            <p:cNvSpPr/>
            <p:nvPr/>
          </p:nvSpPr>
          <p:spPr>
            <a:xfrm>
              <a:off x="4507147" y="2533443"/>
              <a:ext cx="914400" cy="914400"/>
            </a:xfrm>
            <a:prstGeom prst="diamond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1E0B8CD3-99D2-4A60-AA8E-C5745048214B}"/>
                </a:ext>
              </a:extLst>
            </p:cNvPr>
            <p:cNvSpPr/>
            <p:nvPr/>
          </p:nvSpPr>
          <p:spPr>
            <a:xfrm>
              <a:off x="4497347" y="3668901"/>
              <a:ext cx="914400" cy="914400"/>
            </a:xfrm>
            <a:prstGeom prst="diamond">
              <a:avLst/>
            </a:prstGeom>
            <a:solidFill>
              <a:schemeClr val="accent6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E70AF6A9-95DE-4205-9367-B30A1CE70C83}"/>
                </a:ext>
              </a:extLst>
            </p:cNvPr>
            <p:cNvSpPr/>
            <p:nvPr/>
          </p:nvSpPr>
          <p:spPr>
            <a:xfrm>
              <a:off x="3470459" y="3668903"/>
              <a:ext cx="914400" cy="914400"/>
            </a:xfrm>
            <a:prstGeom prst="diamond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F17D1F0-2022-4EEC-8752-93720A8E3CD6}"/>
              </a:ext>
            </a:extLst>
          </p:cNvPr>
          <p:cNvSpPr txBox="1"/>
          <p:nvPr/>
        </p:nvSpPr>
        <p:spPr>
          <a:xfrm>
            <a:off x="1835910" y="2652786"/>
            <a:ext cx="322874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 with other schools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C6E21-67E6-46A1-A392-FA2FF5C60039}"/>
              </a:ext>
            </a:extLst>
          </p:cNvPr>
          <p:cNvSpPr txBox="1"/>
          <p:nvPr/>
        </p:nvSpPr>
        <p:spPr>
          <a:xfrm>
            <a:off x="1892428" y="5098480"/>
            <a:ext cx="346253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data on Cyber Security courses</a:t>
            </a:r>
          </a:p>
          <a:p>
            <a:pPr algn="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13C39-15BF-4A8A-BDDC-56E85CACA297}"/>
              </a:ext>
            </a:extLst>
          </p:cNvPr>
          <p:cNvSpPr txBox="1"/>
          <p:nvPr/>
        </p:nvSpPr>
        <p:spPr>
          <a:xfrm>
            <a:off x="6528802" y="5077064"/>
            <a:ext cx="322874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data on career boosters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D656EB32-3976-3E4B-ABA3-9F1DBFC64C89}"/>
              </a:ext>
            </a:extLst>
          </p:cNvPr>
          <p:cNvGrpSpPr/>
          <p:nvPr/>
        </p:nvGrpSpPr>
        <p:grpSpPr>
          <a:xfrm>
            <a:off x="5300796" y="3130261"/>
            <a:ext cx="1576046" cy="1551748"/>
            <a:chOff x="5300796" y="3130261"/>
            <a:chExt cx="1576046" cy="1551748"/>
          </a:xfrm>
        </p:grpSpPr>
        <p:sp>
          <p:nvSpPr>
            <p:cNvPr id="35" name="Losango 34">
              <a:extLst>
                <a:ext uri="{FF2B5EF4-FFF2-40B4-BE49-F238E27FC236}">
                  <a16:creationId xmlns:a16="http://schemas.microsoft.com/office/drawing/2014/main" id="{260F1327-D789-104A-9510-710F1F684706}"/>
                </a:ext>
              </a:extLst>
            </p:cNvPr>
            <p:cNvSpPr/>
            <p:nvPr/>
          </p:nvSpPr>
          <p:spPr>
            <a:xfrm>
              <a:off x="5300796" y="3130261"/>
              <a:ext cx="1576046" cy="1551748"/>
            </a:xfrm>
            <a:prstGeom prst="diamond">
              <a:avLst/>
            </a:prstGeom>
            <a:solidFill>
              <a:srgbClr val="57C3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Imagem 33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1E186583-8FD4-C64D-B0D0-C14A9608A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6218" y="3417768"/>
              <a:ext cx="932584" cy="101001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" name="TextBox 19">
            <a:extLst>
              <a:ext uri="{FF2B5EF4-FFF2-40B4-BE49-F238E27FC236}">
                <a16:creationId xmlns:a16="http://schemas.microsoft.com/office/drawing/2014/main" id="{D791D446-86EB-0447-9ED8-AE5E750B4989}"/>
              </a:ext>
            </a:extLst>
          </p:cNvPr>
          <p:cNvSpPr txBox="1"/>
          <p:nvPr/>
        </p:nvSpPr>
        <p:spPr>
          <a:xfrm>
            <a:off x="7127344" y="2622806"/>
            <a:ext cx="33373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 tools to better visualize data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Gráfico 25" descr="Formas Básicas estrutura de tópicos">
            <a:extLst>
              <a:ext uri="{FF2B5EF4-FFF2-40B4-BE49-F238E27FC236}">
                <a16:creationId xmlns:a16="http://schemas.microsoft.com/office/drawing/2014/main" id="{C042A70F-5E7E-EB4A-9BA8-BCFEAE65A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3638" y="2971800"/>
            <a:ext cx="602168" cy="602168"/>
          </a:xfrm>
          <a:prstGeom prst="rect">
            <a:avLst/>
          </a:prstGeom>
        </p:spPr>
      </p:pic>
      <p:pic>
        <p:nvPicPr>
          <p:cNvPr id="27" name="Gráfico 26" descr="Formas Básicas estrutura de tópicos">
            <a:extLst>
              <a:ext uri="{FF2B5EF4-FFF2-40B4-BE49-F238E27FC236}">
                <a16:creationId xmlns:a16="http://schemas.microsoft.com/office/drawing/2014/main" id="{E0EBA61A-50E2-F54E-BC5E-93A7734EA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181832" y="2953027"/>
            <a:ext cx="602168" cy="602168"/>
          </a:xfrm>
          <a:prstGeom prst="rect">
            <a:avLst/>
          </a:prstGeom>
        </p:spPr>
      </p:pic>
      <p:pic>
        <p:nvPicPr>
          <p:cNvPr id="28" name="Gráfico 27" descr="Formas Básicas estrutura de tópicos">
            <a:extLst>
              <a:ext uri="{FF2B5EF4-FFF2-40B4-BE49-F238E27FC236}">
                <a16:creationId xmlns:a16="http://schemas.microsoft.com/office/drawing/2014/main" id="{FE63085E-E6CE-F248-90F2-BB258F64E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157514" y="4357666"/>
            <a:ext cx="602168" cy="602168"/>
          </a:xfrm>
          <a:prstGeom prst="rect">
            <a:avLst/>
          </a:prstGeom>
        </p:spPr>
      </p:pic>
      <p:pic>
        <p:nvPicPr>
          <p:cNvPr id="31" name="Gráfico 30" descr="Formas Básicas estrutura de tópicos">
            <a:extLst>
              <a:ext uri="{FF2B5EF4-FFF2-40B4-BE49-F238E27FC236}">
                <a16:creationId xmlns:a16="http://schemas.microsoft.com/office/drawing/2014/main" id="{AF8BAD84-DB82-D147-BBED-2CA43B25A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2835" y="4357666"/>
            <a:ext cx="602168" cy="60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6061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Improvements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5B825D-8C03-4DA6-A948-EA8D49C68092}"/>
              </a:ext>
            </a:extLst>
          </p:cNvPr>
          <p:cNvGrpSpPr/>
          <p:nvPr/>
        </p:nvGrpSpPr>
        <p:grpSpPr>
          <a:xfrm>
            <a:off x="4852385" y="2690007"/>
            <a:ext cx="2460993" cy="2483951"/>
            <a:chOff x="3428636" y="2533442"/>
            <a:chExt cx="2030912" cy="2049861"/>
          </a:xfrm>
          <a:solidFill>
            <a:srgbClr val="EF4A4A"/>
          </a:solidFill>
        </p:grpSpPr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83F12B35-6401-49CD-B82B-06536EB4C455}"/>
                </a:ext>
              </a:extLst>
            </p:cNvPr>
            <p:cNvSpPr/>
            <p:nvPr/>
          </p:nvSpPr>
          <p:spPr>
            <a:xfrm>
              <a:off x="4507147" y="2533443"/>
              <a:ext cx="914400" cy="914400"/>
            </a:xfrm>
            <a:prstGeom prst="diamond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FB30C889-5D44-4FC3-A078-40F0764B6A69}"/>
                </a:ext>
              </a:extLst>
            </p:cNvPr>
            <p:cNvSpPr/>
            <p:nvPr/>
          </p:nvSpPr>
          <p:spPr>
            <a:xfrm>
              <a:off x="4545148" y="3614218"/>
              <a:ext cx="914400" cy="914400"/>
            </a:xfrm>
            <a:prstGeom prst="diamond">
              <a:avLst/>
            </a:prstGeom>
            <a:solidFill>
              <a:schemeClr val="accent3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E70AF6A9-95DE-4205-9367-B30A1CE70C83}"/>
                </a:ext>
              </a:extLst>
            </p:cNvPr>
            <p:cNvSpPr/>
            <p:nvPr/>
          </p:nvSpPr>
          <p:spPr>
            <a:xfrm>
              <a:off x="3470459" y="3668903"/>
              <a:ext cx="914400" cy="914400"/>
            </a:xfrm>
            <a:prstGeom prst="diamond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217D2130-212C-485D-BC21-8AD338DEA4F0}"/>
                </a:ext>
              </a:extLst>
            </p:cNvPr>
            <p:cNvSpPr/>
            <p:nvPr/>
          </p:nvSpPr>
          <p:spPr>
            <a:xfrm>
              <a:off x="3428636" y="2533442"/>
              <a:ext cx="914400" cy="914400"/>
            </a:xfrm>
            <a:prstGeom prst="diamond">
              <a:avLst/>
            </a:prstGeom>
            <a:solidFill>
              <a:schemeClr val="accent5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862E02F-A629-473E-81F9-6A2B7458C8F2}"/>
              </a:ext>
            </a:extLst>
          </p:cNvPr>
          <p:cNvSpPr txBox="1"/>
          <p:nvPr/>
        </p:nvSpPr>
        <p:spPr>
          <a:xfrm>
            <a:off x="1600222" y="2526154"/>
            <a:ext cx="33276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NLP to assess sentiment analysis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3970C9-82CC-4A26-BA37-503137391BB7}"/>
              </a:ext>
            </a:extLst>
          </p:cNvPr>
          <p:cNvSpPr txBox="1"/>
          <p:nvPr/>
        </p:nvSpPr>
        <p:spPr>
          <a:xfrm>
            <a:off x="7050862" y="2519792"/>
            <a:ext cx="373237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Automatic update of data visualization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13C39-15BF-4A8A-BDDC-56E85CACA297}"/>
              </a:ext>
            </a:extLst>
          </p:cNvPr>
          <p:cNvSpPr txBox="1"/>
          <p:nvPr/>
        </p:nvSpPr>
        <p:spPr>
          <a:xfrm>
            <a:off x="6801934" y="5144459"/>
            <a:ext cx="322874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Warning report sending via Slack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D656EB32-3976-3E4B-ABA3-9F1DBFC64C89}"/>
              </a:ext>
            </a:extLst>
          </p:cNvPr>
          <p:cNvGrpSpPr/>
          <p:nvPr/>
        </p:nvGrpSpPr>
        <p:grpSpPr>
          <a:xfrm>
            <a:off x="5300796" y="3130261"/>
            <a:ext cx="1576046" cy="1551748"/>
            <a:chOff x="5300796" y="3130261"/>
            <a:chExt cx="1576046" cy="1551748"/>
          </a:xfrm>
        </p:grpSpPr>
        <p:sp>
          <p:nvSpPr>
            <p:cNvPr id="35" name="Losango 34">
              <a:extLst>
                <a:ext uri="{FF2B5EF4-FFF2-40B4-BE49-F238E27FC236}">
                  <a16:creationId xmlns:a16="http://schemas.microsoft.com/office/drawing/2014/main" id="{260F1327-D789-104A-9510-710F1F684706}"/>
                </a:ext>
              </a:extLst>
            </p:cNvPr>
            <p:cNvSpPr/>
            <p:nvPr/>
          </p:nvSpPr>
          <p:spPr>
            <a:xfrm>
              <a:off x="5300796" y="3130261"/>
              <a:ext cx="1576046" cy="1551748"/>
            </a:xfrm>
            <a:prstGeom prst="diamond">
              <a:avLst/>
            </a:prstGeom>
            <a:solidFill>
              <a:srgbClr val="57C3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Imagem 33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1E186583-8FD4-C64D-B0D0-C14A9608A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6218" y="3417768"/>
              <a:ext cx="932584" cy="101001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" name="TextBox 19">
            <a:extLst>
              <a:ext uri="{FF2B5EF4-FFF2-40B4-BE49-F238E27FC236}">
                <a16:creationId xmlns:a16="http://schemas.microsoft.com/office/drawing/2014/main" id="{D791D446-86EB-0447-9ED8-AE5E750B4989}"/>
              </a:ext>
            </a:extLst>
          </p:cNvPr>
          <p:cNvSpPr txBox="1"/>
          <p:nvPr/>
        </p:nvSpPr>
        <p:spPr>
          <a:xfrm>
            <a:off x="2533724" y="5127706"/>
            <a:ext cx="322874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credentials security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Gráfico 14" descr="Formas Básicas estrutura de tópicos">
            <a:extLst>
              <a:ext uri="{FF2B5EF4-FFF2-40B4-BE49-F238E27FC236}">
                <a16:creationId xmlns:a16="http://schemas.microsoft.com/office/drawing/2014/main" id="{1D61B840-48E6-9C49-8B26-B15C03CE2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8694" y="4281449"/>
            <a:ext cx="602168" cy="602168"/>
          </a:xfrm>
          <a:prstGeom prst="rect">
            <a:avLst/>
          </a:prstGeom>
        </p:spPr>
      </p:pic>
      <p:pic>
        <p:nvPicPr>
          <p:cNvPr id="37" name="Gráfico 36" descr="Formas Básicas estrutura de tópicos">
            <a:extLst>
              <a:ext uri="{FF2B5EF4-FFF2-40B4-BE49-F238E27FC236}">
                <a16:creationId xmlns:a16="http://schemas.microsoft.com/office/drawing/2014/main" id="{F4DC334B-4D22-CA4F-8F53-D40C6A2C5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126776" y="2971800"/>
            <a:ext cx="602168" cy="602168"/>
          </a:xfrm>
          <a:prstGeom prst="rect">
            <a:avLst/>
          </a:prstGeom>
        </p:spPr>
      </p:pic>
      <p:pic>
        <p:nvPicPr>
          <p:cNvPr id="26" name="Gráfico 25" descr="Formas Básicas estrutura de tópicos">
            <a:extLst>
              <a:ext uri="{FF2B5EF4-FFF2-40B4-BE49-F238E27FC236}">
                <a16:creationId xmlns:a16="http://schemas.microsoft.com/office/drawing/2014/main" id="{C042A70F-5E7E-EB4A-9BA8-BCFEAE65A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3638" y="2971800"/>
            <a:ext cx="602168" cy="602168"/>
          </a:xfrm>
          <a:prstGeom prst="rect">
            <a:avLst/>
          </a:prstGeom>
        </p:spPr>
      </p:pic>
      <p:pic>
        <p:nvPicPr>
          <p:cNvPr id="28" name="Gráfico 27" descr="Formas Básicas estrutura de tópicos">
            <a:extLst>
              <a:ext uri="{FF2B5EF4-FFF2-40B4-BE49-F238E27FC236}">
                <a16:creationId xmlns:a16="http://schemas.microsoft.com/office/drawing/2014/main" id="{FE63085E-E6CE-F248-90F2-BB258F64E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157514" y="4357666"/>
            <a:ext cx="602168" cy="60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65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ssoa sentada na mesa com computador&#10;&#10;Descrição gerada automaticamente com confiança média">
            <a:extLst>
              <a:ext uri="{FF2B5EF4-FFF2-40B4-BE49-F238E27FC236}">
                <a16:creationId xmlns:a16="http://schemas.microsoft.com/office/drawing/2014/main" id="{ACB6D0D9-696E-9048-AAF4-39F194CE1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0B47BAC-D2CB-CA48-BCA5-77FD3E9DCC22}"/>
              </a:ext>
            </a:extLst>
          </p:cNvPr>
          <p:cNvSpPr/>
          <p:nvPr/>
        </p:nvSpPr>
        <p:spPr>
          <a:xfrm>
            <a:off x="0" y="0"/>
            <a:ext cx="12191999" cy="7658100"/>
          </a:xfrm>
          <a:prstGeom prst="rect">
            <a:avLst/>
          </a:prstGeom>
          <a:solidFill>
            <a:srgbClr val="4F3DD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4402ACB-F13B-214E-A6FD-80A27CB64791}"/>
              </a:ext>
            </a:extLst>
          </p:cNvPr>
          <p:cNvGrpSpPr/>
          <p:nvPr/>
        </p:nvGrpSpPr>
        <p:grpSpPr>
          <a:xfrm>
            <a:off x="4069079" y="2098040"/>
            <a:ext cx="4053840" cy="3931920"/>
            <a:chOff x="4069079" y="2098040"/>
            <a:chExt cx="4053840" cy="39319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A599FFE-FEFD-CC4E-82CC-0D9325DAD531}"/>
                </a:ext>
              </a:extLst>
            </p:cNvPr>
            <p:cNvSpPr/>
            <p:nvPr/>
          </p:nvSpPr>
          <p:spPr>
            <a:xfrm>
              <a:off x="4069079" y="2098040"/>
              <a:ext cx="4053840" cy="3931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3C53FCB-C078-3F46-8068-79360B9B9334}"/>
                </a:ext>
              </a:extLst>
            </p:cNvPr>
            <p:cNvSpPr/>
            <p:nvPr/>
          </p:nvSpPr>
          <p:spPr>
            <a:xfrm>
              <a:off x="4190999" y="2240280"/>
              <a:ext cx="3794761" cy="3657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F3DD7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DBBAF0F-7802-B845-BDD2-48DFE3BDAA52}"/>
              </a:ext>
            </a:extLst>
          </p:cNvPr>
          <p:cNvSpPr txBox="1">
            <a:spLocks/>
          </p:cNvSpPr>
          <p:nvPr/>
        </p:nvSpPr>
        <p:spPr>
          <a:xfrm>
            <a:off x="4436832" y="3340998"/>
            <a:ext cx="3384376" cy="1048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en-US" altLang="ko-KR" sz="4000" b="1" dirty="0">
              <a:solidFill>
                <a:srgbClr val="57A7B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8197CC8-DDA2-E24D-AEEC-B32F57C5B3F1}"/>
              </a:ext>
            </a:extLst>
          </p:cNvPr>
          <p:cNvSpPr txBox="1">
            <a:spLocks/>
          </p:cNvSpPr>
          <p:nvPr/>
        </p:nvSpPr>
        <p:spPr>
          <a:xfrm>
            <a:off x="4623671" y="4451952"/>
            <a:ext cx="2986947" cy="1048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700" dirty="0">
                <a:latin typeface="Calibri" panose="020F0502020204030204" pitchFamily="34" charset="0"/>
                <a:cs typeface="Calibri" panose="020F0502020204030204" pitchFamily="34" charset="0"/>
              </a:rPr>
              <a:t>More </a:t>
            </a:r>
            <a:r>
              <a:rPr lang="pt-BR" sz="700" dirty="0" err="1">
                <a:latin typeface="Calibri" panose="020F0502020204030204" pitchFamily="34" charset="0"/>
                <a:cs typeface="Calibri" panose="020F0502020204030204" pitchFamily="34" charset="0"/>
              </a:rPr>
              <a:t>info</a:t>
            </a:r>
            <a:r>
              <a:rPr lang="pt-BR" sz="7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/>
            <a:r>
              <a:rPr lang="pt-BR" sz="700">
                <a:solidFill>
                  <a:srgbClr val="349C5D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pt-BR" sz="700" dirty="0">
                <a:solidFill>
                  <a:srgbClr val="349C5D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.com/calvinhus/sql_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</a:t>
            </a:r>
            <a:endParaRPr lang="pt-BR" sz="7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bnbmuniz@gmail.com</a:t>
            </a:r>
            <a:endParaRPr lang="pt-BR" sz="7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altLang="ko-KR" sz="7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Eira.augusto.jr@gmail.com</a:t>
            </a:r>
            <a:endParaRPr lang="pt-BR" altLang="ko-KR" sz="7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altLang="ko-KR" sz="700" b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gjpcalvinho@gmail.com</a:t>
            </a:r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9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omputador ligado sobre uma mesa&#10;&#10;Descrição gerada automaticamente">
            <a:extLst>
              <a:ext uri="{FF2B5EF4-FFF2-40B4-BE49-F238E27FC236}">
                <a16:creationId xmlns:a16="http://schemas.microsoft.com/office/drawing/2014/main" id="{A6D16D96-484F-9142-8BC8-546D9236F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407900" cy="825914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0B47BAC-D2CB-CA48-BCA5-77FD3E9DCC22}"/>
              </a:ext>
            </a:extLst>
          </p:cNvPr>
          <p:cNvSpPr/>
          <p:nvPr/>
        </p:nvSpPr>
        <p:spPr>
          <a:xfrm>
            <a:off x="1" y="0"/>
            <a:ext cx="12191999" cy="7658100"/>
          </a:xfrm>
          <a:prstGeom prst="rect">
            <a:avLst/>
          </a:prstGeom>
          <a:solidFill>
            <a:srgbClr val="4F3DD7">
              <a:alpha val="8047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Google Shape;111;p2">
            <a:extLst>
              <a:ext uri="{FF2B5EF4-FFF2-40B4-BE49-F238E27FC236}">
                <a16:creationId xmlns:a16="http://schemas.microsoft.com/office/drawing/2014/main" id="{93F400F3-3A65-0B48-849F-6225493D6F07}"/>
              </a:ext>
            </a:extLst>
          </p:cNvPr>
          <p:cNvSpPr/>
          <p:nvPr/>
        </p:nvSpPr>
        <p:spPr>
          <a:xfrm>
            <a:off x="990600" y="2298067"/>
            <a:ext cx="327872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r>
              <a:rPr lang="pt-BR" sz="3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3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2;p2">
            <a:extLst>
              <a:ext uri="{FF2B5EF4-FFF2-40B4-BE49-F238E27FC236}">
                <a16:creationId xmlns:a16="http://schemas.microsoft.com/office/drawing/2014/main" id="{778E7EE2-8B80-9442-8F02-29DE1F1C2027}"/>
              </a:ext>
            </a:extLst>
          </p:cNvPr>
          <p:cNvSpPr/>
          <p:nvPr/>
        </p:nvSpPr>
        <p:spPr>
          <a:xfrm>
            <a:off x="4960582" y="1936244"/>
            <a:ext cx="6716084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Goals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dirty="0"/>
          </a:p>
          <a:p>
            <a:pPr marL="971550" lvl="1" indent="-514350">
              <a:buClr>
                <a:schemeClr val="lt1"/>
              </a:buClr>
              <a:buSzPts val="2400"/>
              <a:buFont typeface="Calibri"/>
              <a:buAutoNum type="romanLcParenR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populate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Calibri"/>
              <a:buAutoNum type="romanLcParenR"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queries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answer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business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interest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dirty="0"/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romanLcParenR"/>
            </a:pP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Elaborate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main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business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related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Ironhack’s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romanLcParenR"/>
            </a:pP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SQL queries;</a:t>
            </a:r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romanLcParenR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queries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Python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connectors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113;p2">
            <a:extLst>
              <a:ext uri="{FF2B5EF4-FFF2-40B4-BE49-F238E27FC236}">
                <a16:creationId xmlns:a16="http://schemas.microsoft.com/office/drawing/2014/main" id="{19F8CA9F-7ED2-7F4F-A352-646654919B91}"/>
              </a:ext>
            </a:extLst>
          </p:cNvPr>
          <p:cNvCxnSpPr/>
          <p:nvPr/>
        </p:nvCxnSpPr>
        <p:spPr>
          <a:xfrm>
            <a:off x="4614952" y="371091"/>
            <a:ext cx="0" cy="609189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7653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o interior, pessoa, mulher, laranja&#10;&#10;Descrição gerada automaticamente">
            <a:extLst>
              <a:ext uri="{FF2B5EF4-FFF2-40B4-BE49-F238E27FC236}">
                <a16:creationId xmlns:a16="http://schemas.microsoft.com/office/drawing/2014/main" id="{E3A6FF12-70B8-4E44-9DCB-46CD79E17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17432" b="39144"/>
          <a:stretch/>
        </p:blipFill>
        <p:spPr>
          <a:xfrm>
            <a:off x="-25399" y="1706880"/>
            <a:ext cx="12217400" cy="4251960"/>
          </a:xfrm>
          <a:prstGeom prst="rect">
            <a:avLst/>
          </a:prstGeom>
        </p:spPr>
      </p:pic>
      <p:sp>
        <p:nvSpPr>
          <p:cNvPr id="8" name="Google Shape;119;p3">
            <a:extLst>
              <a:ext uri="{FF2B5EF4-FFF2-40B4-BE49-F238E27FC236}">
                <a16:creationId xmlns:a16="http://schemas.microsoft.com/office/drawing/2014/main" id="{399FADF8-5C2A-064B-86E7-21DDA6606AC8}"/>
              </a:ext>
            </a:extLst>
          </p:cNvPr>
          <p:cNvSpPr/>
          <p:nvPr/>
        </p:nvSpPr>
        <p:spPr>
          <a:xfrm>
            <a:off x="0" y="1706880"/>
            <a:ext cx="4191000" cy="4251960"/>
          </a:xfrm>
          <a:prstGeom prst="rect">
            <a:avLst/>
          </a:prstGeom>
          <a:solidFill>
            <a:srgbClr val="4F3DD7">
              <a:alpha val="538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8280400" y="1706880"/>
            <a:ext cx="3911600" cy="4251960"/>
          </a:xfrm>
          <a:prstGeom prst="rect">
            <a:avLst/>
          </a:prstGeom>
          <a:solidFill>
            <a:srgbClr val="4F3DD7">
              <a:alpha val="54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-25400" y="1713824"/>
            <a:ext cx="12217400" cy="4251960"/>
          </a:xfrm>
          <a:prstGeom prst="rect">
            <a:avLst/>
          </a:prstGeom>
          <a:solidFill>
            <a:srgbClr val="4F3DD7">
              <a:alpha val="75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9;p3">
            <a:extLst>
              <a:ext uri="{FF2B5EF4-FFF2-40B4-BE49-F238E27FC236}">
                <a16:creationId xmlns:a16="http://schemas.microsoft.com/office/drawing/2014/main" id="{1A988B89-4AC4-1D45-8CFE-979D774D43DE}"/>
              </a:ext>
            </a:extLst>
          </p:cNvPr>
          <p:cNvSpPr/>
          <p:nvPr/>
        </p:nvSpPr>
        <p:spPr>
          <a:xfrm>
            <a:off x="4191000" y="1706880"/>
            <a:ext cx="41910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DCAB378-BCAF-D241-B80E-6385DFD0EFF3}"/>
              </a:ext>
            </a:extLst>
          </p:cNvPr>
          <p:cNvSpPr txBox="1">
            <a:spLocks/>
          </p:cNvSpPr>
          <p:nvPr/>
        </p:nvSpPr>
        <p:spPr>
          <a:xfrm>
            <a:off x="300633" y="373580"/>
            <a:ext cx="3092412" cy="147406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800" dirty="0">
                <a:solidFill>
                  <a:srgbClr val="6061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Scope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70A0BD8-89E5-6342-BA38-F77D7F63D2DD}"/>
              </a:ext>
            </a:extLst>
          </p:cNvPr>
          <p:cNvSpPr/>
          <p:nvPr/>
        </p:nvSpPr>
        <p:spPr>
          <a:xfrm>
            <a:off x="2296695" y="2580183"/>
            <a:ext cx="7878011" cy="256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Google Shape;121;p3"/>
          <p:cNvSpPr txBox="1"/>
          <p:nvPr/>
        </p:nvSpPr>
        <p:spPr>
          <a:xfrm>
            <a:off x="2591098" y="3169517"/>
            <a:ext cx="7289203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pt-BR" sz="3200" b="1" dirty="0" err="1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Ironhack's</a:t>
            </a:r>
            <a:r>
              <a:rPr lang="pt-BR" sz="3200" b="1" dirty="0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 Performance </a:t>
            </a:r>
            <a:r>
              <a:rPr lang="pt-BR" sz="3200" b="1" dirty="0" err="1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Appraisal</a:t>
            </a:r>
            <a:endParaRPr lang="pt-BR" sz="3200" b="1" dirty="0">
              <a:solidFill>
                <a:srgbClr val="6045D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pt-BR" sz="2400" i="1" dirty="0" err="1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r>
              <a:rPr lang="pt-BR" sz="2400" i="1" dirty="0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pt-BR" sz="2400" i="1" dirty="0" err="1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Ironhack</a:t>
            </a:r>
            <a:endParaRPr lang="pt-BR" sz="2000" i="1" dirty="0">
              <a:solidFill>
                <a:srgbClr val="6045DA"/>
              </a:solidFill>
              <a:latin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DCC8F8-388B-5841-A9C7-3BE7F7DDD6FF}"/>
              </a:ext>
            </a:extLst>
          </p:cNvPr>
          <p:cNvSpPr/>
          <p:nvPr/>
        </p:nvSpPr>
        <p:spPr>
          <a:xfrm>
            <a:off x="2591098" y="2783262"/>
            <a:ext cx="7289203" cy="2213810"/>
          </a:xfrm>
          <a:prstGeom prst="rect">
            <a:avLst/>
          </a:prstGeom>
          <a:noFill/>
          <a:ln>
            <a:solidFill>
              <a:srgbClr val="6045D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6061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 Diagram</a:t>
            </a:r>
          </a:p>
        </p:txBody>
      </p:sp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F35B7829-9FC4-DE49-87F0-BE7BD5093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352" y="1249680"/>
            <a:ext cx="7639296" cy="526881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FF2A84-C5E4-4749-9D49-B1CBE888A99B}"/>
              </a:ext>
            </a:extLst>
          </p:cNvPr>
          <p:cNvSpPr/>
          <p:nvPr/>
        </p:nvSpPr>
        <p:spPr>
          <a:xfrm>
            <a:off x="4554747" y="2708694"/>
            <a:ext cx="1388853" cy="2163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C239896-4B98-054C-9B46-6B5FA72A5960}"/>
              </a:ext>
            </a:extLst>
          </p:cNvPr>
          <p:cNvSpPr/>
          <p:nvPr/>
        </p:nvSpPr>
        <p:spPr>
          <a:xfrm>
            <a:off x="4554746" y="2925048"/>
            <a:ext cx="1388853" cy="2163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0D24D5B-CC9D-0543-8B30-167908B33664}"/>
              </a:ext>
            </a:extLst>
          </p:cNvPr>
          <p:cNvSpPr/>
          <p:nvPr/>
        </p:nvSpPr>
        <p:spPr>
          <a:xfrm>
            <a:off x="4554746" y="3110972"/>
            <a:ext cx="1388853" cy="2163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480140A-4D9E-5F4D-B90E-044F20960CDD}"/>
              </a:ext>
            </a:extLst>
          </p:cNvPr>
          <p:cNvSpPr/>
          <p:nvPr/>
        </p:nvSpPr>
        <p:spPr>
          <a:xfrm>
            <a:off x="4534616" y="3872989"/>
            <a:ext cx="1388853" cy="2163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0CA0EC4-FC1E-FF4F-A264-D5E26B33C512}"/>
              </a:ext>
            </a:extLst>
          </p:cNvPr>
          <p:cNvSpPr/>
          <p:nvPr/>
        </p:nvSpPr>
        <p:spPr>
          <a:xfrm>
            <a:off x="4534620" y="4078114"/>
            <a:ext cx="1388853" cy="2163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762D9B9-39AC-FE46-80E9-82751C26C323}"/>
              </a:ext>
            </a:extLst>
          </p:cNvPr>
          <p:cNvSpPr/>
          <p:nvPr/>
        </p:nvSpPr>
        <p:spPr>
          <a:xfrm>
            <a:off x="4543246" y="4440417"/>
            <a:ext cx="1388853" cy="18115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D309D3C-A34A-BA44-A1F5-50A48467E5F7}"/>
              </a:ext>
            </a:extLst>
          </p:cNvPr>
          <p:cNvSpPr/>
          <p:nvPr/>
        </p:nvSpPr>
        <p:spPr>
          <a:xfrm>
            <a:off x="4543238" y="5461055"/>
            <a:ext cx="1388853" cy="182698"/>
          </a:xfrm>
          <a:prstGeom prst="rect">
            <a:avLst/>
          </a:prstGeom>
          <a:noFill/>
          <a:ln w="38100">
            <a:solidFill>
              <a:srgbClr val="954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3A28369-6388-BF43-91DD-A756E593D7FA}"/>
              </a:ext>
            </a:extLst>
          </p:cNvPr>
          <p:cNvSpPr/>
          <p:nvPr/>
        </p:nvSpPr>
        <p:spPr>
          <a:xfrm>
            <a:off x="4543245" y="4840501"/>
            <a:ext cx="1388853" cy="2163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DA932E8-9D28-9B48-8352-D2817AD8B426}"/>
              </a:ext>
            </a:extLst>
          </p:cNvPr>
          <p:cNvSpPr/>
          <p:nvPr/>
        </p:nvSpPr>
        <p:spPr>
          <a:xfrm>
            <a:off x="4543243" y="5025773"/>
            <a:ext cx="1388853" cy="2163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59BCF8A-B1C9-1143-9A06-86CF7E91FC45}"/>
              </a:ext>
            </a:extLst>
          </p:cNvPr>
          <p:cNvSpPr/>
          <p:nvPr/>
        </p:nvSpPr>
        <p:spPr>
          <a:xfrm>
            <a:off x="4543241" y="5244701"/>
            <a:ext cx="1388853" cy="216354"/>
          </a:xfrm>
          <a:prstGeom prst="rect">
            <a:avLst/>
          </a:prstGeom>
          <a:noFill/>
          <a:ln w="38100">
            <a:solidFill>
              <a:srgbClr val="954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B730423-AAD8-0A44-8203-724675837E04}"/>
              </a:ext>
            </a:extLst>
          </p:cNvPr>
          <p:cNvSpPr/>
          <p:nvPr/>
        </p:nvSpPr>
        <p:spPr>
          <a:xfrm>
            <a:off x="4551866" y="5818452"/>
            <a:ext cx="1388853" cy="178284"/>
          </a:xfrm>
          <a:prstGeom prst="rect">
            <a:avLst/>
          </a:prstGeom>
          <a:noFill/>
          <a:ln w="38100">
            <a:solidFill>
              <a:srgbClr val="954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41E8708-3641-AA41-BB9C-705AE4875F09}"/>
              </a:ext>
            </a:extLst>
          </p:cNvPr>
          <p:cNvSpPr/>
          <p:nvPr/>
        </p:nvSpPr>
        <p:spPr>
          <a:xfrm>
            <a:off x="4543238" y="5635754"/>
            <a:ext cx="1388853" cy="178284"/>
          </a:xfrm>
          <a:prstGeom prst="rect">
            <a:avLst/>
          </a:prstGeom>
          <a:noFill/>
          <a:ln w="38100">
            <a:solidFill>
              <a:srgbClr val="954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2484613-3893-0744-BB10-B033AE69BA52}"/>
              </a:ext>
            </a:extLst>
          </p:cNvPr>
          <p:cNvSpPr/>
          <p:nvPr/>
        </p:nvSpPr>
        <p:spPr>
          <a:xfrm>
            <a:off x="4543247" y="4621573"/>
            <a:ext cx="1388853" cy="2163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84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2E7CCEE-435D-4625-B26B-E4D40208C6EB}"/>
              </a:ext>
            </a:extLst>
          </p:cNvPr>
          <p:cNvSpPr txBox="1">
            <a:spLocks/>
          </p:cNvSpPr>
          <p:nvPr/>
        </p:nvSpPr>
        <p:spPr>
          <a:xfrm>
            <a:off x="7699719" y="419445"/>
            <a:ext cx="3092412" cy="147406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8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Queries</a:t>
            </a:r>
            <a:endParaRPr lang="en-US" altLang="ko-KR" sz="2800" dirty="0">
              <a:solidFill>
                <a:srgbClr val="5D62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1089A-F77D-45EB-8254-B8A5C213E78A}"/>
              </a:ext>
            </a:extLst>
          </p:cNvPr>
          <p:cNvSpPr txBox="1"/>
          <p:nvPr/>
        </p:nvSpPr>
        <p:spPr>
          <a:xfrm>
            <a:off x="1294691" y="2033684"/>
            <a:ext cx="298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price/duration of course influence in the evaluation?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20916-B5C1-42CE-A04E-10228D393CD1}"/>
              </a:ext>
            </a:extLst>
          </p:cNvPr>
          <p:cNvSpPr txBox="1"/>
          <p:nvPr/>
        </p:nvSpPr>
        <p:spPr>
          <a:xfrm>
            <a:off x="440287" y="3076106"/>
            <a:ext cx="298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was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Ironhack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evaluated throughout time?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E05DD-7746-4228-A9B7-CACA428D1894}"/>
              </a:ext>
            </a:extLst>
          </p:cNvPr>
          <p:cNvSpPr txBox="1"/>
          <p:nvPr/>
        </p:nvSpPr>
        <p:spPr>
          <a:xfrm>
            <a:off x="866562" y="4131819"/>
            <a:ext cx="3353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the profile of the students who evaluate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Ironhack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most?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4DE6FB-568E-43A9-8D52-B6E26ED92262}"/>
              </a:ext>
            </a:extLst>
          </p:cNvPr>
          <p:cNvSpPr txBox="1"/>
          <p:nvPr/>
        </p:nvSpPr>
        <p:spPr>
          <a:xfrm>
            <a:off x="2147955" y="5380843"/>
            <a:ext cx="298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students who work in the field evaluate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Ironhack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F5BEB3-30BF-4844-8570-66D6F517F725}"/>
              </a:ext>
            </a:extLst>
          </p:cNvPr>
          <p:cNvSpPr txBox="1"/>
          <p:nvPr/>
        </p:nvSpPr>
        <p:spPr>
          <a:xfrm>
            <a:off x="2139575" y="1048742"/>
            <a:ext cx="298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Students from which format rate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Ironhack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most?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29387C0C-4ECD-5B47-AC28-B929C2D86FE9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3"/>
          <a:srcRect t="22442" b="22442"/>
          <a:stretch/>
        </p:blipFill>
        <p:spPr>
          <a:xfrm>
            <a:off x="4804231" y="1031577"/>
            <a:ext cx="6521207" cy="5391435"/>
          </a:xfrm>
        </p:spPr>
      </p:pic>
      <p:pic>
        <p:nvPicPr>
          <p:cNvPr id="7" name="Gráfico 6" descr="Selo Tick1 estrutura de tópicos">
            <a:extLst>
              <a:ext uri="{FF2B5EF4-FFF2-40B4-BE49-F238E27FC236}">
                <a16:creationId xmlns:a16="http://schemas.microsoft.com/office/drawing/2014/main" id="{DE0D3B9C-0A38-6045-829E-F53931D72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3499" y="1083912"/>
            <a:ext cx="461665" cy="461665"/>
          </a:xfrm>
          <a:prstGeom prst="rect">
            <a:avLst/>
          </a:prstGeom>
        </p:spPr>
      </p:pic>
      <p:pic>
        <p:nvPicPr>
          <p:cNvPr id="28" name="Gráfico 27" descr="Selo Tick1 estrutura de tópicos">
            <a:extLst>
              <a:ext uri="{FF2B5EF4-FFF2-40B4-BE49-F238E27FC236}">
                <a16:creationId xmlns:a16="http://schemas.microsoft.com/office/drawing/2014/main" id="{EBA1F962-6803-D24C-A9E8-4FB92396E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3398" y="2033684"/>
            <a:ext cx="461665" cy="461665"/>
          </a:xfrm>
          <a:prstGeom prst="rect">
            <a:avLst/>
          </a:prstGeom>
        </p:spPr>
      </p:pic>
      <p:pic>
        <p:nvPicPr>
          <p:cNvPr id="33" name="Gráfico 32" descr="Selo Tick1 estrutura de tópicos">
            <a:extLst>
              <a:ext uri="{FF2B5EF4-FFF2-40B4-BE49-F238E27FC236}">
                <a16:creationId xmlns:a16="http://schemas.microsoft.com/office/drawing/2014/main" id="{1D534BF6-976C-9E42-BC8B-854C8237E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6917" y="3076106"/>
            <a:ext cx="461665" cy="461665"/>
          </a:xfrm>
          <a:prstGeom prst="rect">
            <a:avLst/>
          </a:prstGeom>
        </p:spPr>
      </p:pic>
      <p:pic>
        <p:nvPicPr>
          <p:cNvPr id="34" name="Gráfico 33" descr="Selo Tick1 estrutura de tópicos">
            <a:extLst>
              <a:ext uri="{FF2B5EF4-FFF2-40B4-BE49-F238E27FC236}">
                <a16:creationId xmlns:a16="http://schemas.microsoft.com/office/drawing/2014/main" id="{DFCC5C2D-76D6-0D4E-8379-63D650125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7028" y="4338421"/>
            <a:ext cx="461665" cy="461665"/>
          </a:xfrm>
          <a:prstGeom prst="rect">
            <a:avLst/>
          </a:prstGeom>
        </p:spPr>
      </p:pic>
      <p:pic>
        <p:nvPicPr>
          <p:cNvPr id="35" name="Gráfico 34" descr="Selo Tick1 estrutura de tópicos">
            <a:extLst>
              <a:ext uri="{FF2B5EF4-FFF2-40B4-BE49-F238E27FC236}">
                <a16:creationId xmlns:a16="http://schemas.microsoft.com/office/drawing/2014/main" id="{574E8952-E51E-684C-ACAF-CE7F986EE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6662" y="5473175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9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laca de madeira com fundo branco&#10;&#10;Descrição gerada automaticamente com confiança média">
            <a:extLst>
              <a:ext uri="{FF2B5EF4-FFF2-40B4-BE49-F238E27FC236}">
                <a16:creationId xmlns:a16="http://schemas.microsoft.com/office/drawing/2014/main" id="{6B483264-3496-4D41-A9F4-D78A76B07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1999" cy="812799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0B47BAC-D2CB-CA48-BCA5-77FD3E9DCC22}"/>
              </a:ext>
            </a:extLst>
          </p:cNvPr>
          <p:cNvSpPr/>
          <p:nvPr/>
        </p:nvSpPr>
        <p:spPr>
          <a:xfrm>
            <a:off x="-2" y="-400050"/>
            <a:ext cx="12191999" cy="7658100"/>
          </a:xfrm>
          <a:prstGeom prst="rect">
            <a:avLst/>
          </a:prstGeom>
          <a:solidFill>
            <a:srgbClr val="4F3DD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Google Shape;111;p2">
            <a:extLst>
              <a:ext uri="{FF2B5EF4-FFF2-40B4-BE49-F238E27FC236}">
                <a16:creationId xmlns:a16="http://schemas.microsoft.com/office/drawing/2014/main" id="{93F400F3-3A65-0B48-849F-6225493D6F07}"/>
              </a:ext>
            </a:extLst>
          </p:cNvPr>
          <p:cNvSpPr/>
          <p:nvPr/>
        </p:nvSpPr>
        <p:spPr>
          <a:xfrm>
            <a:off x="785824" y="2998711"/>
            <a:ext cx="34835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Which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better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rate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Ironhack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2;p2">
            <a:extLst>
              <a:ext uri="{FF2B5EF4-FFF2-40B4-BE49-F238E27FC236}">
                <a16:creationId xmlns:a16="http://schemas.microsoft.com/office/drawing/2014/main" id="{778E7EE2-8B80-9442-8F02-29DE1F1C2027}"/>
              </a:ext>
            </a:extLst>
          </p:cNvPr>
          <p:cNvSpPr/>
          <p:nvPr/>
        </p:nvSpPr>
        <p:spPr>
          <a:xfrm>
            <a:off x="5107922" y="2632857"/>
            <a:ext cx="6716084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Aspects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evaluated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dirty="0"/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Overall Score</a:t>
            </a:r>
          </a:p>
          <a:p>
            <a:pPr lvl="1">
              <a:buClr>
                <a:schemeClr val="lt1"/>
              </a:buClr>
              <a:buSzPts val="2400"/>
            </a:pPr>
            <a:endParaRPr dirty="0"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Best rate: Web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Worst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rate: Data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lang="pt-B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endParaRPr dirty="0"/>
          </a:p>
        </p:txBody>
      </p:sp>
      <p:cxnSp>
        <p:nvCxnSpPr>
          <p:cNvPr id="13" name="Google Shape;113;p2">
            <a:extLst>
              <a:ext uri="{FF2B5EF4-FFF2-40B4-BE49-F238E27FC236}">
                <a16:creationId xmlns:a16="http://schemas.microsoft.com/office/drawing/2014/main" id="{19F8CA9F-7ED2-7F4F-A352-646654919B91}"/>
              </a:ext>
            </a:extLst>
          </p:cNvPr>
          <p:cNvCxnSpPr/>
          <p:nvPr/>
        </p:nvCxnSpPr>
        <p:spPr>
          <a:xfrm>
            <a:off x="4614952" y="371091"/>
            <a:ext cx="0" cy="609189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56340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livros em cima&#10;&#10;Descrição gerada automaticamente com confiança média">
            <a:extLst>
              <a:ext uri="{FF2B5EF4-FFF2-40B4-BE49-F238E27FC236}">
                <a16:creationId xmlns:a16="http://schemas.microsoft.com/office/drawing/2014/main" id="{DB4C2345-16CC-824F-8B25-5AFEDE79A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904" y="0"/>
            <a:ext cx="13575855" cy="906260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0B47BAC-D2CB-CA48-BCA5-77FD3E9DCC22}"/>
              </a:ext>
            </a:extLst>
          </p:cNvPr>
          <p:cNvSpPr/>
          <p:nvPr/>
        </p:nvSpPr>
        <p:spPr>
          <a:xfrm>
            <a:off x="1" y="371091"/>
            <a:ext cx="12191999" cy="7658100"/>
          </a:xfrm>
          <a:prstGeom prst="rect">
            <a:avLst/>
          </a:prstGeom>
          <a:solidFill>
            <a:srgbClr val="4F3DD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Google Shape;111;p2">
            <a:extLst>
              <a:ext uri="{FF2B5EF4-FFF2-40B4-BE49-F238E27FC236}">
                <a16:creationId xmlns:a16="http://schemas.microsoft.com/office/drawing/2014/main" id="{93F400F3-3A65-0B48-849F-6225493D6F07}"/>
              </a:ext>
            </a:extLst>
          </p:cNvPr>
          <p:cNvSpPr/>
          <p:nvPr/>
        </p:nvSpPr>
        <p:spPr>
          <a:xfrm>
            <a:off x="688149" y="3100162"/>
            <a:ext cx="3753989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Do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duration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course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influence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lvl="0" algn="r"/>
            <a:endParaRPr lang="pt-BR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2;p2">
            <a:extLst>
              <a:ext uri="{FF2B5EF4-FFF2-40B4-BE49-F238E27FC236}">
                <a16:creationId xmlns:a16="http://schemas.microsoft.com/office/drawing/2014/main" id="{778E7EE2-8B80-9442-8F02-29DE1F1C2027}"/>
              </a:ext>
            </a:extLst>
          </p:cNvPr>
          <p:cNvSpPr/>
          <p:nvPr/>
        </p:nvSpPr>
        <p:spPr>
          <a:xfrm>
            <a:off x="5129302" y="2944556"/>
            <a:ext cx="6716084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Aspects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evaluated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Duration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Overall Score (Ranking) </a:t>
            </a:r>
            <a:endParaRPr dirty="0"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pay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less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-Time)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gave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higher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endParaRPr lang="pt-B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113;p2">
            <a:extLst>
              <a:ext uri="{FF2B5EF4-FFF2-40B4-BE49-F238E27FC236}">
                <a16:creationId xmlns:a16="http://schemas.microsoft.com/office/drawing/2014/main" id="{19F8CA9F-7ED2-7F4F-A352-646654919B91}"/>
              </a:ext>
            </a:extLst>
          </p:cNvPr>
          <p:cNvCxnSpPr/>
          <p:nvPr/>
        </p:nvCxnSpPr>
        <p:spPr>
          <a:xfrm>
            <a:off x="4614952" y="371091"/>
            <a:ext cx="0" cy="609189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48951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ssoa segurando caneca branca&#10;&#10;Descrição gerada automaticamente com confiança média">
            <a:extLst>
              <a:ext uri="{FF2B5EF4-FFF2-40B4-BE49-F238E27FC236}">
                <a16:creationId xmlns:a16="http://schemas.microsoft.com/office/drawing/2014/main" id="{7A373AA5-5D5B-8A4E-A9F1-92133596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8" cy="812799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0B47BAC-D2CB-CA48-BCA5-77FD3E9DCC22}"/>
              </a:ext>
            </a:extLst>
          </p:cNvPr>
          <p:cNvSpPr/>
          <p:nvPr/>
        </p:nvSpPr>
        <p:spPr>
          <a:xfrm>
            <a:off x="-1" y="0"/>
            <a:ext cx="12191999" cy="7658100"/>
          </a:xfrm>
          <a:prstGeom prst="rect">
            <a:avLst/>
          </a:prstGeom>
          <a:solidFill>
            <a:srgbClr val="4F3DD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Google Shape;111;p2">
            <a:extLst>
              <a:ext uri="{FF2B5EF4-FFF2-40B4-BE49-F238E27FC236}">
                <a16:creationId xmlns:a16="http://schemas.microsoft.com/office/drawing/2014/main" id="{93F400F3-3A65-0B48-849F-6225493D6F07}"/>
              </a:ext>
            </a:extLst>
          </p:cNvPr>
          <p:cNvSpPr/>
          <p:nvPr/>
        </p:nvSpPr>
        <p:spPr>
          <a:xfrm>
            <a:off x="868951" y="3284674"/>
            <a:ext cx="3483500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was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Ironhack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evaluated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throughout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time?</a:t>
            </a:r>
          </a:p>
          <a:p>
            <a:pPr lvl="0" algn="r"/>
            <a:endParaRPr lang="pt-BR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r"/>
            <a:endParaRPr lang="pt-BR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r"/>
            <a:endParaRPr lang="pt-BR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r"/>
            <a:endParaRPr lang="pt-BR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2;p2">
            <a:extLst>
              <a:ext uri="{FF2B5EF4-FFF2-40B4-BE49-F238E27FC236}">
                <a16:creationId xmlns:a16="http://schemas.microsoft.com/office/drawing/2014/main" id="{778E7EE2-8B80-9442-8F02-29DE1F1C2027}"/>
              </a:ext>
            </a:extLst>
          </p:cNvPr>
          <p:cNvSpPr/>
          <p:nvPr/>
        </p:nvSpPr>
        <p:spPr>
          <a:xfrm>
            <a:off x="5045433" y="3075183"/>
            <a:ext cx="6716084" cy="443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Years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assessed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2017 – 2021</a:t>
            </a:r>
          </a:p>
          <a:p>
            <a:pPr marL="285750" lvl="0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Aspects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evaluated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Overall Score,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Job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Curriculum </a:t>
            </a:r>
            <a:endParaRPr lang="pt-BR" sz="2400" dirty="0"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Small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decrease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curriculum/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job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reviews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Curriculum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strongest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aspect</a:t>
            </a:r>
            <a:endParaRPr lang="pt-B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endParaRPr lang="pt-B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endParaRPr dirty="0"/>
          </a:p>
        </p:txBody>
      </p:sp>
      <p:cxnSp>
        <p:nvCxnSpPr>
          <p:cNvPr id="13" name="Google Shape;113;p2">
            <a:extLst>
              <a:ext uri="{FF2B5EF4-FFF2-40B4-BE49-F238E27FC236}">
                <a16:creationId xmlns:a16="http://schemas.microsoft.com/office/drawing/2014/main" id="{19F8CA9F-7ED2-7F4F-A352-646654919B91}"/>
              </a:ext>
            </a:extLst>
          </p:cNvPr>
          <p:cNvCxnSpPr/>
          <p:nvPr/>
        </p:nvCxnSpPr>
        <p:spPr>
          <a:xfrm>
            <a:off x="4614952" y="371091"/>
            <a:ext cx="0" cy="609189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573355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laca de madeira com fundo branco&#10;&#10;Descrição gerada automaticamente com confiança média">
            <a:extLst>
              <a:ext uri="{FF2B5EF4-FFF2-40B4-BE49-F238E27FC236}">
                <a16:creationId xmlns:a16="http://schemas.microsoft.com/office/drawing/2014/main" id="{6B483264-3496-4D41-A9F4-D78A76B07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1999" cy="812799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0B47BAC-D2CB-CA48-BCA5-77FD3E9DCC22}"/>
              </a:ext>
            </a:extLst>
          </p:cNvPr>
          <p:cNvSpPr/>
          <p:nvPr/>
        </p:nvSpPr>
        <p:spPr>
          <a:xfrm>
            <a:off x="1" y="0"/>
            <a:ext cx="12191999" cy="7658100"/>
          </a:xfrm>
          <a:prstGeom prst="rect">
            <a:avLst/>
          </a:prstGeom>
          <a:solidFill>
            <a:srgbClr val="4F3DD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Google Shape;111;p2">
            <a:extLst>
              <a:ext uri="{FF2B5EF4-FFF2-40B4-BE49-F238E27FC236}">
                <a16:creationId xmlns:a16="http://schemas.microsoft.com/office/drawing/2014/main" id="{93F400F3-3A65-0B48-849F-6225493D6F07}"/>
              </a:ext>
            </a:extLst>
          </p:cNvPr>
          <p:cNvSpPr/>
          <p:nvPr/>
        </p:nvSpPr>
        <p:spPr>
          <a:xfrm>
            <a:off x="785824" y="2298067"/>
            <a:ext cx="34835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profile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who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evaluate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Ironhack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most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10" name="Google Shape;112;p2">
            <a:extLst>
              <a:ext uri="{FF2B5EF4-FFF2-40B4-BE49-F238E27FC236}">
                <a16:creationId xmlns:a16="http://schemas.microsoft.com/office/drawing/2014/main" id="{778E7EE2-8B80-9442-8F02-29DE1F1C2027}"/>
              </a:ext>
            </a:extLst>
          </p:cNvPr>
          <p:cNvSpPr/>
          <p:nvPr/>
        </p:nvSpPr>
        <p:spPr>
          <a:xfrm>
            <a:off x="5055147" y="1848543"/>
            <a:ext cx="6716084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Aspects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evaluated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Alumni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Work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in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the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Field</a:t>
            </a:r>
            <a:endParaRPr dirty="0"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Full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-Time: Web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Development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, UX/UI Design;</a:t>
            </a: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Part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-Time: Web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Development</a:t>
            </a:r>
            <a:endParaRPr lang="pt-BR" sz="24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Alumni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evaluate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more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than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current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students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;</a:t>
            </a:r>
          </a:p>
        </p:txBody>
      </p:sp>
      <p:cxnSp>
        <p:nvCxnSpPr>
          <p:cNvPr id="13" name="Google Shape;113;p2">
            <a:extLst>
              <a:ext uri="{FF2B5EF4-FFF2-40B4-BE49-F238E27FC236}">
                <a16:creationId xmlns:a16="http://schemas.microsoft.com/office/drawing/2014/main" id="{19F8CA9F-7ED2-7F4F-A352-646654919B91}"/>
              </a:ext>
            </a:extLst>
          </p:cNvPr>
          <p:cNvCxnSpPr/>
          <p:nvPr/>
        </p:nvCxnSpPr>
        <p:spPr>
          <a:xfrm>
            <a:off x="4614952" y="371091"/>
            <a:ext cx="0" cy="609189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79087803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501</Words>
  <Application>Microsoft Macintosh PowerPoint</Application>
  <PresentationFormat>Widescreen</PresentationFormat>
  <Paragraphs>108</Paragraphs>
  <Slides>14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Arial</vt:lpstr>
      <vt:lpstr>Avenir Next LT Pro</vt:lpstr>
      <vt:lpstr>Calibri</vt:lpstr>
      <vt:lpstr>Goudy Old Style</vt:lpstr>
      <vt:lpstr>Wingdings</vt:lpstr>
      <vt:lpstr>FrostyVTI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BARBARA NICOLA BARBOSA MUNIZ</dc:creator>
  <cp:lastModifiedBy>BARBARA NICOLA BARBOSA MUNIZ</cp:lastModifiedBy>
  <cp:revision>29</cp:revision>
  <dcterms:created xsi:type="dcterms:W3CDTF">2021-12-10T18:24:54Z</dcterms:created>
  <dcterms:modified xsi:type="dcterms:W3CDTF">2022-01-28T10:48:01Z</dcterms:modified>
</cp:coreProperties>
</file>